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61518a540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83d48aad04556"/>
  </p:sldMasterIdLst>
  <p:sldIdLst>
    <p:sldId xmlns:r="http://schemas.openxmlformats.org/officeDocument/2006/relationships" id="256" r:id="R24e8340cc66b4df8"/>
    <p:sldId xmlns:r="http://schemas.openxmlformats.org/officeDocument/2006/relationships" id="257" r:id="R1a87cc5ec27842f8"/>
    <p:sldId xmlns:r="http://schemas.openxmlformats.org/officeDocument/2006/relationships" id="258" r:id="Rbb79afe3ab6146b6"/>
    <p:sldId xmlns:r="http://schemas.openxmlformats.org/officeDocument/2006/relationships" id="259" r:id="R02a7d1326779422e"/>
    <p:sldId xmlns:r="http://schemas.openxmlformats.org/officeDocument/2006/relationships" id="260" r:id="R1eb4cdee28944850"/>
    <p:sldId xmlns:r="http://schemas.openxmlformats.org/officeDocument/2006/relationships" id="261" r:id="Rbe0bf1b149be4458"/>
    <p:sldId xmlns:r="http://schemas.openxmlformats.org/officeDocument/2006/relationships" id="262" r:id="Re0bade0120ca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83d48aad04556" /><Relationship Type="http://schemas.openxmlformats.org/officeDocument/2006/relationships/slide" Target="/ppt/slides/slide1.xml" Id="R24e8340cc66b4df8" /><Relationship Type="http://schemas.openxmlformats.org/officeDocument/2006/relationships/slide" Target="/ppt/slides/slide2.xml" Id="R1a87cc5ec27842f8" /><Relationship Type="http://schemas.openxmlformats.org/officeDocument/2006/relationships/slide" Target="/ppt/slides/slide3.xml" Id="Rbb79afe3ab6146b6" /><Relationship Type="http://schemas.openxmlformats.org/officeDocument/2006/relationships/slide" Target="/ppt/slides/slide4.xml" Id="R02a7d1326779422e" /><Relationship Type="http://schemas.openxmlformats.org/officeDocument/2006/relationships/slide" Target="/ppt/slides/slide5.xml" Id="R1eb4cdee28944850" /><Relationship Type="http://schemas.openxmlformats.org/officeDocument/2006/relationships/slide" Target="/ppt/slides/slide6.xml" Id="Rbe0bf1b149be4458" /><Relationship Type="http://schemas.openxmlformats.org/officeDocument/2006/relationships/slide" Target="/ppt/slides/slide7.xml" Id="Re0bade0120ca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8365a4f4e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f5a15002b458e" /><Relationship Type="http://schemas.openxmlformats.org/officeDocument/2006/relationships/theme" Target="/ppt/slideMasters/theme/theme1.xml" Id="R33598aa34390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bf5a15002b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3279ce084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41f0b947f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e4e3bd99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14fabffc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5e24db58c48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b2c02c76b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7e22a1e2f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