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796755c1a042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e70e65220141fb"/>
  </p:sldMasterIdLst>
  <p:sldIdLst>
    <p:sldId xmlns:r="http://schemas.openxmlformats.org/officeDocument/2006/relationships" id="256" r:id="R061113b8a14a4e21"/>
    <p:sldId xmlns:r="http://schemas.openxmlformats.org/officeDocument/2006/relationships" id="257" r:id="Rc5a6e28a5dc44257"/>
    <p:sldId xmlns:r="http://schemas.openxmlformats.org/officeDocument/2006/relationships" id="258" r:id="Rc31aff8460744429"/>
    <p:sldId xmlns:r="http://schemas.openxmlformats.org/officeDocument/2006/relationships" id="259" r:id="Rb376394047024c3d"/>
    <p:sldId xmlns:r="http://schemas.openxmlformats.org/officeDocument/2006/relationships" id="260" r:id="Rdb11c2b0c68a4c97"/>
    <p:sldId xmlns:r="http://schemas.openxmlformats.org/officeDocument/2006/relationships" id="261" r:id="Rb9aa5a18d3d54201"/>
    <p:sldId xmlns:r="http://schemas.openxmlformats.org/officeDocument/2006/relationships" id="262" r:id="Ra6ae410c7d2f46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e70e65220141fb" /><Relationship Type="http://schemas.openxmlformats.org/officeDocument/2006/relationships/slide" Target="/ppt/slides/slide1.xml" Id="R061113b8a14a4e21" /><Relationship Type="http://schemas.openxmlformats.org/officeDocument/2006/relationships/slide" Target="/ppt/slides/slide2.xml" Id="Rc5a6e28a5dc44257" /><Relationship Type="http://schemas.openxmlformats.org/officeDocument/2006/relationships/slide" Target="/ppt/slides/slide3.xml" Id="Rc31aff8460744429" /><Relationship Type="http://schemas.openxmlformats.org/officeDocument/2006/relationships/slide" Target="/ppt/slides/slide4.xml" Id="Rb376394047024c3d" /><Relationship Type="http://schemas.openxmlformats.org/officeDocument/2006/relationships/slide" Target="/ppt/slides/slide5.xml" Id="Rdb11c2b0c68a4c97" /><Relationship Type="http://schemas.openxmlformats.org/officeDocument/2006/relationships/slide" Target="/ppt/slides/slide6.xml" Id="Rb9aa5a18d3d54201" /><Relationship Type="http://schemas.openxmlformats.org/officeDocument/2006/relationships/slide" Target="/ppt/slides/slide7.xml" Id="Ra6ae410c7d2f46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91bccf9acd47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b18ece2b74940" /><Relationship Type="http://schemas.openxmlformats.org/officeDocument/2006/relationships/theme" Target="/ppt/slideMasters/theme/theme1.xml" Id="Rf6c2000d8ce54e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1b18ece2b749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e3772fe034e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bde9d1aaa43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6a254e79a4e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23f20483e48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dc2f599554a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5311e7e9640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916ac639f4c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TOBIASSEN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TOBIASSEN HOLDING AS ble etablert [år] og holder til i Fauske.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2 560 729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2 532 979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2 517 000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4 707 140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5 310 099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TOBIASSEN ARNE EWALD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Storgaten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8200 Fauske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891 590 482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TOBIASSEN HOLDING AS</a:t>
            </a:r>
          </a:p>
        </p:txBody>
      </p:sp>
    </p:spTree>
  </p:cSld>
  <p:clrMapOvr>
    <a:masterClrMapping xmlns:a="http://schemas.openxmlformats.org/drawingml/2006/main"/>
  </p:clrMapOvr>
</p:sld>
</file>