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304241d06e4f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1b6d094de14d21"/>
  </p:sldMasterIdLst>
  <p:sldIdLst>
    <p:sldId xmlns:r="http://schemas.openxmlformats.org/officeDocument/2006/relationships" id="256" r:id="Rd9c4df026625455a"/>
    <p:sldId xmlns:r="http://schemas.openxmlformats.org/officeDocument/2006/relationships" id="257" r:id="Rc5e8606d7c7541e0"/>
    <p:sldId xmlns:r="http://schemas.openxmlformats.org/officeDocument/2006/relationships" id="258" r:id="Red8f61994c774002"/>
    <p:sldId xmlns:r="http://schemas.openxmlformats.org/officeDocument/2006/relationships" id="259" r:id="Rd28e3c6b95584828"/>
    <p:sldId xmlns:r="http://schemas.openxmlformats.org/officeDocument/2006/relationships" id="260" r:id="R892bf2b8f8424cad"/>
    <p:sldId xmlns:r="http://schemas.openxmlformats.org/officeDocument/2006/relationships" id="261" r:id="Rca027c5089a54688"/>
    <p:sldId xmlns:r="http://schemas.openxmlformats.org/officeDocument/2006/relationships" id="262" r:id="R9759023cd6c04b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1b6d094de14d21" /><Relationship Type="http://schemas.openxmlformats.org/officeDocument/2006/relationships/slide" Target="/ppt/slides/slide1.xml" Id="Rd9c4df026625455a" /><Relationship Type="http://schemas.openxmlformats.org/officeDocument/2006/relationships/slide" Target="/ppt/slides/slide2.xml" Id="Rc5e8606d7c7541e0" /><Relationship Type="http://schemas.openxmlformats.org/officeDocument/2006/relationships/slide" Target="/ppt/slides/slide3.xml" Id="Red8f61994c774002" /><Relationship Type="http://schemas.openxmlformats.org/officeDocument/2006/relationships/slide" Target="/ppt/slides/slide4.xml" Id="Rd28e3c6b95584828" /><Relationship Type="http://schemas.openxmlformats.org/officeDocument/2006/relationships/slide" Target="/ppt/slides/slide5.xml" Id="R892bf2b8f8424cad" /><Relationship Type="http://schemas.openxmlformats.org/officeDocument/2006/relationships/slide" Target="/ppt/slides/slide6.xml" Id="Rca027c5089a54688" /><Relationship Type="http://schemas.openxmlformats.org/officeDocument/2006/relationships/slide" Target="/ppt/slides/slide7.xml" Id="R9759023cd6c04b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4596385f1547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90961019b412d" /><Relationship Type="http://schemas.openxmlformats.org/officeDocument/2006/relationships/theme" Target="/ppt/slideMasters/theme/theme1.xml" Id="R3958a41574234a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d90961019b41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259410fec45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c74646a6447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d52a4d2f540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c16402f3f4a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7ab32b2c149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afeeb71074f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48fac735c4e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PARADIM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PARADIM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1 376 965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1 726 448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2 292 154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KORSHAVN HAAKON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Olav Hanssens vei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891 680 872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