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701c75d65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f4b1bdbaa4f41"/>
  </p:sldMasterIdLst>
  <p:sldIdLst>
    <p:sldId xmlns:r="http://schemas.openxmlformats.org/officeDocument/2006/relationships" id="256" r:id="Rc2b2917f758d4ec5"/>
    <p:sldId xmlns:r="http://schemas.openxmlformats.org/officeDocument/2006/relationships" id="257" r:id="R65682edac4554259"/>
    <p:sldId xmlns:r="http://schemas.openxmlformats.org/officeDocument/2006/relationships" id="258" r:id="R32c9908a1b3a4c62"/>
    <p:sldId xmlns:r="http://schemas.openxmlformats.org/officeDocument/2006/relationships" id="259" r:id="R93cfe59b1f074e66"/>
    <p:sldId xmlns:r="http://schemas.openxmlformats.org/officeDocument/2006/relationships" id="260" r:id="R2cc7b3ceb35a425b"/>
    <p:sldId xmlns:r="http://schemas.openxmlformats.org/officeDocument/2006/relationships" id="261" r:id="Ra07135a983e6434c"/>
    <p:sldId xmlns:r="http://schemas.openxmlformats.org/officeDocument/2006/relationships" id="262" r:id="Rb04cef93f9b6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f4b1bdbaa4f41" /><Relationship Type="http://schemas.openxmlformats.org/officeDocument/2006/relationships/slide" Target="/ppt/slides/slide1.xml" Id="Rc2b2917f758d4ec5" /><Relationship Type="http://schemas.openxmlformats.org/officeDocument/2006/relationships/slide" Target="/ppt/slides/slide2.xml" Id="R65682edac4554259" /><Relationship Type="http://schemas.openxmlformats.org/officeDocument/2006/relationships/slide" Target="/ppt/slides/slide3.xml" Id="R32c9908a1b3a4c62" /><Relationship Type="http://schemas.openxmlformats.org/officeDocument/2006/relationships/slide" Target="/ppt/slides/slide4.xml" Id="R93cfe59b1f074e66" /><Relationship Type="http://schemas.openxmlformats.org/officeDocument/2006/relationships/slide" Target="/ppt/slides/slide5.xml" Id="R2cc7b3ceb35a425b" /><Relationship Type="http://schemas.openxmlformats.org/officeDocument/2006/relationships/slide" Target="/ppt/slides/slide6.xml" Id="Ra07135a983e6434c" /><Relationship Type="http://schemas.openxmlformats.org/officeDocument/2006/relationships/slide" Target="/ppt/slides/slide7.xml" Id="Rb04cef93f9b6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ba8f47565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1da8d79594699" /><Relationship Type="http://schemas.openxmlformats.org/officeDocument/2006/relationships/theme" Target="/ppt/slideMasters/theme/theme1.xml" Id="R0d4477e1e293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1da8d7959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f3dc72c1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f7d4bc729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9c4aecab7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5172d9554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cba02a0d2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706ac0c0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d31d4bb2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SNEKVIK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47 505 821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69 105 500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EILIS EIENDOM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ESIKO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N-HOLDING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891 729 472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