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d7af36b08c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7259a486254cda"/>
  </p:sldMasterIdLst>
  <p:sldIdLst>
    <p:sldId xmlns:r="http://schemas.openxmlformats.org/officeDocument/2006/relationships" id="256" r:id="R65c2dc17b8794486"/>
    <p:sldId xmlns:r="http://schemas.openxmlformats.org/officeDocument/2006/relationships" id="257" r:id="Rdb093772105544ad"/>
    <p:sldId xmlns:r="http://schemas.openxmlformats.org/officeDocument/2006/relationships" id="258" r:id="R449b72c167774f55"/>
    <p:sldId xmlns:r="http://schemas.openxmlformats.org/officeDocument/2006/relationships" id="259" r:id="Re824a55dd31d469e"/>
    <p:sldId xmlns:r="http://schemas.openxmlformats.org/officeDocument/2006/relationships" id="260" r:id="R0821675db7374ef7"/>
    <p:sldId xmlns:r="http://schemas.openxmlformats.org/officeDocument/2006/relationships" id="261" r:id="R61ca9194495e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259a486254cda" /><Relationship Type="http://schemas.openxmlformats.org/officeDocument/2006/relationships/slide" Target="/ppt/slides/slide1.xml" Id="R65c2dc17b8794486" /><Relationship Type="http://schemas.openxmlformats.org/officeDocument/2006/relationships/slide" Target="/ppt/slides/slide2.xml" Id="Rdb093772105544ad" /><Relationship Type="http://schemas.openxmlformats.org/officeDocument/2006/relationships/slide" Target="/ppt/slides/slide3.xml" Id="R449b72c167774f55" /><Relationship Type="http://schemas.openxmlformats.org/officeDocument/2006/relationships/slide" Target="/ppt/slides/slide4.xml" Id="Re824a55dd31d469e" /><Relationship Type="http://schemas.openxmlformats.org/officeDocument/2006/relationships/slide" Target="/ppt/slides/slide5.xml" Id="R0821675db7374ef7" /><Relationship Type="http://schemas.openxmlformats.org/officeDocument/2006/relationships/slide" Target="/ppt/slides/slide6.xml" Id="R61ca9194495e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0531eb2be4b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1c98de3cf47c4" /><Relationship Type="http://schemas.openxmlformats.org/officeDocument/2006/relationships/theme" Target="/ppt/slideMasters/theme/theme1.xml" Id="R8034240d3e17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1c98de3cf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c9cf9efc744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ead21d74b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c61d148c6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ff1b366b0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68fa16d974b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b55994873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