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84024cad2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ee09e03bd4f10"/>
  </p:sldMasterIdLst>
  <p:sldIdLst>
    <p:sldId xmlns:r="http://schemas.openxmlformats.org/officeDocument/2006/relationships" id="256" r:id="Rc249b543159c4a69"/>
    <p:sldId xmlns:r="http://schemas.openxmlformats.org/officeDocument/2006/relationships" id="257" r:id="R218ccf7183b9458c"/>
    <p:sldId xmlns:r="http://schemas.openxmlformats.org/officeDocument/2006/relationships" id="258" r:id="R27ecd53200bb43e4"/>
    <p:sldId xmlns:r="http://schemas.openxmlformats.org/officeDocument/2006/relationships" id="259" r:id="R67292e9311c54d4f"/>
    <p:sldId xmlns:r="http://schemas.openxmlformats.org/officeDocument/2006/relationships" id="260" r:id="R3bfad8ea2e3e4171"/>
    <p:sldId xmlns:r="http://schemas.openxmlformats.org/officeDocument/2006/relationships" id="261" r:id="Rd559d120c89e490b"/>
    <p:sldId xmlns:r="http://schemas.openxmlformats.org/officeDocument/2006/relationships" id="262" r:id="R7a0463e282c1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ee09e03bd4f10" /><Relationship Type="http://schemas.openxmlformats.org/officeDocument/2006/relationships/slide" Target="/ppt/slides/slide1.xml" Id="Rc249b543159c4a69" /><Relationship Type="http://schemas.openxmlformats.org/officeDocument/2006/relationships/slide" Target="/ppt/slides/slide2.xml" Id="R218ccf7183b9458c" /><Relationship Type="http://schemas.openxmlformats.org/officeDocument/2006/relationships/slide" Target="/ppt/slides/slide3.xml" Id="R27ecd53200bb43e4" /><Relationship Type="http://schemas.openxmlformats.org/officeDocument/2006/relationships/slide" Target="/ppt/slides/slide4.xml" Id="R67292e9311c54d4f" /><Relationship Type="http://schemas.openxmlformats.org/officeDocument/2006/relationships/slide" Target="/ppt/slides/slide5.xml" Id="R3bfad8ea2e3e4171" /><Relationship Type="http://schemas.openxmlformats.org/officeDocument/2006/relationships/slide" Target="/ppt/slides/slide6.xml" Id="Rd559d120c89e490b" /><Relationship Type="http://schemas.openxmlformats.org/officeDocument/2006/relationships/slide" Target="/ppt/slides/slide7.xml" Id="R7a0463e282c1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32ab57b06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5f47b7c56451c" /><Relationship Type="http://schemas.openxmlformats.org/officeDocument/2006/relationships/theme" Target="/ppt/slideMasters/theme/theme1.xml" Id="Rf3c9e49baa86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5f47b7c56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7ce0cdfe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dfacaf8d6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c5a943ce3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78367487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8f6d79ad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c96cf0993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418f74dd6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26 364 130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CECILIA C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