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fa8297e14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a32d3416c405a"/>
  </p:sldMasterIdLst>
  <p:sldIdLst>
    <p:sldId xmlns:r="http://schemas.openxmlformats.org/officeDocument/2006/relationships" id="256" r:id="R02a0e6972bab45db"/>
    <p:sldId xmlns:r="http://schemas.openxmlformats.org/officeDocument/2006/relationships" id="257" r:id="Rf96fc20da82842b7"/>
    <p:sldId xmlns:r="http://schemas.openxmlformats.org/officeDocument/2006/relationships" id="258" r:id="R6778d13dff6b488c"/>
    <p:sldId xmlns:r="http://schemas.openxmlformats.org/officeDocument/2006/relationships" id="259" r:id="R31fe40cf650b4000"/>
    <p:sldId xmlns:r="http://schemas.openxmlformats.org/officeDocument/2006/relationships" id="260" r:id="R54e0eb20d73a48d2"/>
    <p:sldId xmlns:r="http://schemas.openxmlformats.org/officeDocument/2006/relationships" id="261" r:id="R14cff0df90c544d9"/>
    <p:sldId xmlns:r="http://schemas.openxmlformats.org/officeDocument/2006/relationships" id="262" r:id="R03baf4814425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a32d3416c405a" /><Relationship Type="http://schemas.openxmlformats.org/officeDocument/2006/relationships/slide" Target="/ppt/slides/slide1.xml" Id="R02a0e6972bab45db" /><Relationship Type="http://schemas.openxmlformats.org/officeDocument/2006/relationships/slide" Target="/ppt/slides/slide2.xml" Id="Rf96fc20da82842b7" /><Relationship Type="http://schemas.openxmlformats.org/officeDocument/2006/relationships/slide" Target="/ppt/slides/slide3.xml" Id="R6778d13dff6b488c" /><Relationship Type="http://schemas.openxmlformats.org/officeDocument/2006/relationships/slide" Target="/ppt/slides/slide4.xml" Id="R31fe40cf650b4000" /><Relationship Type="http://schemas.openxmlformats.org/officeDocument/2006/relationships/slide" Target="/ppt/slides/slide5.xml" Id="R54e0eb20d73a48d2" /><Relationship Type="http://schemas.openxmlformats.org/officeDocument/2006/relationships/slide" Target="/ppt/slides/slide6.xml" Id="R14cff0df90c544d9" /><Relationship Type="http://schemas.openxmlformats.org/officeDocument/2006/relationships/slide" Target="/ppt/slides/slide7.xml" Id="R03baf4814425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a05cd837c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2eaa827a4ec9" /><Relationship Type="http://schemas.openxmlformats.org/officeDocument/2006/relationships/theme" Target="/ppt/slideMasters/theme/theme1.xml" Id="R69e9702cfbe5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62eaa827a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ef65e7d8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797f861f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8b4c2600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ce81de84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2ec3d143b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4a934ba3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68d29e37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7 886 965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