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a90bc8904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784be68cb4709"/>
  </p:sldMasterIdLst>
  <p:sldIdLst>
    <p:sldId xmlns:r="http://schemas.openxmlformats.org/officeDocument/2006/relationships" id="256" r:id="Rd93564d8937a48d8"/>
    <p:sldId xmlns:r="http://schemas.openxmlformats.org/officeDocument/2006/relationships" id="257" r:id="Rf099108b0f4e45d0"/>
    <p:sldId xmlns:r="http://schemas.openxmlformats.org/officeDocument/2006/relationships" id="258" r:id="R6d49d89969fc4359"/>
    <p:sldId xmlns:r="http://schemas.openxmlformats.org/officeDocument/2006/relationships" id="259" r:id="R8094b587eb054f2a"/>
    <p:sldId xmlns:r="http://schemas.openxmlformats.org/officeDocument/2006/relationships" id="260" r:id="R640734546bbc4dc3"/>
    <p:sldId xmlns:r="http://schemas.openxmlformats.org/officeDocument/2006/relationships" id="261" r:id="R28813aa8716942d3"/>
    <p:sldId xmlns:r="http://schemas.openxmlformats.org/officeDocument/2006/relationships" id="262" r:id="Rda96b54831ef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784be68cb4709" /><Relationship Type="http://schemas.openxmlformats.org/officeDocument/2006/relationships/slide" Target="/ppt/slides/slide1.xml" Id="Rd93564d8937a48d8" /><Relationship Type="http://schemas.openxmlformats.org/officeDocument/2006/relationships/slide" Target="/ppt/slides/slide2.xml" Id="Rf099108b0f4e45d0" /><Relationship Type="http://schemas.openxmlformats.org/officeDocument/2006/relationships/slide" Target="/ppt/slides/slide3.xml" Id="R6d49d89969fc4359" /><Relationship Type="http://schemas.openxmlformats.org/officeDocument/2006/relationships/slide" Target="/ppt/slides/slide4.xml" Id="R8094b587eb054f2a" /><Relationship Type="http://schemas.openxmlformats.org/officeDocument/2006/relationships/slide" Target="/ppt/slides/slide5.xml" Id="R640734546bbc4dc3" /><Relationship Type="http://schemas.openxmlformats.org/officeDocument/2006/relationships/slide" Target="/ppt/slides/slide6.xml" Id="R28813aa8716942d3" /><Relationship Type="http://schemas.openxmlformats.org/officeDocument/2006/relationships/slide" Target="/ppt/slides/slide7.xml" Id="Rda96b54831ef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4f27483f3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c448790df42ef" /><Relationship Type="http://schemas.openxmlformats.org/officeDocument/2006/relationships/theme" Target="/ppt/slideMasters/theme/theme1.xml" Id="Rfd17b1cda69d44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c448790df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a254e2458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d5483c627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43bf3f335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44ac5297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1deb38ae4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7b4ad3aa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a67f7c857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