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6998b4840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227e03dcf492c"/>
  </p:sldMasterIdLst>
  <p:sldIdLst>
    <p:sldId xmlns:r="http://schemas.openxmlformats.org/officeDocument/2006/relationships" id="256" r:id="Rf85eddde500f47b0"/>
    <p:sldId xmlns:r="http://schemas.openxmlformats.org/officeDocument/2006/relationships" id="257" r:id="Re0d06303f2a340e0"/>
    <p:sldId xmlns:r="http://schemas.openxmlformats.org/officeDocument/2006/relationships" id="258" r:id="R2df1aacd91a141da"/>
    <p:sldId xmlns:r="http://schemas.openxmlformats.org/officeDocument/2006/relationships" id="259" r:id="Rd5ffe8c90bbd4b09"/>
    <p:sldId xmlns:r="http://schemas.openxmlformats.org/officeDocument/2006/relationships" id="260" r:id="Re1c1a140e07c454b"/>
    <p:sldId xmlns:r="http://schemas.openxmlformats.org/officeDocument/2006/relationships" id="261" r:id="R37ac8ae03de8452c"/>
    <p:sldId xmlns:r="http://schemas.openxmlformats.org/officeDocument/2006/relationships" id="262" r:id="Rfa0cfafc833e44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227e03dcf492c" /><Relationship Type="http://schemas.openxmlformats.org/officeDocument/2006/relationships/slide" Target="/ppt/slides/slide1.xml" Id="Rf85eddde500f47b0" /><Relationship Type="http://schemas.openxmlformats.org/officeDocument/2006/relationships/slide" Target="/ppt/slides/slide2.xml" Id="Re0d06303f2a340e0" /><Relationship Type="http://schemas.openxmlformats.org/officeDocument/2006/relationships/slide" Target="/ppt/slides/slide3.xml" Id="R2df1aacd91a141da" /><Relationship Type="http://schemas.openxmlformats.org/officeDocument/2006/relationships/slide" Target="/ppt/slides/slide4.xml" Id="Rd5ffe8c90bbd4b09" /><Relationship Type="http://schemas.openxmlformats.org/officeDocument/2006/relationships/slide" Target="/ppt/slides/slide5.xml" Id="Re1c1a140e07c454b" /><Relationship Type="http://schemas.openxmlformats.org/officeDocument/2006/relationships/slide" Target="/ppt/slides/slide6.xml" Id="R37ac8ae03de8452c" /><Relationship Type="http://schemas.openxmlformats.org/officeDocument/2006/relationships/slide" Target="/ppt/slides/slide7.xml" Id="Rfa0cfafc833e44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e6e21e914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8962ebdd24d83" /><Relationship Type="http://schemas.openxmlformats.org/officeDocument/2006/relationships/theme" Target="/ppt/slideMasters/theme/theme1.xml" Id="R8b837557063d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8962ebdd2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ba3fbaeae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307d7b0b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a9cade7f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197caf87b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931c9149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1fe47ca4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aa9c0737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SKANSEMYREN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NHUNG HONG, TRAN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SEKKINGSTAD FRODE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67 63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frode.sekkingstad@yahoo.no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891 975 112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