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29cdf8146347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650ae0080b439a"/>
  </p:sldMasterIdLst>
  <p:sldIdLst>
    <p:sldId xmlns:r="http://schemas.openxmlformats.org/officeDocument/2006/relationships" id="256" r:id="R5550bd8ed8bd412d"/>
    <p:sldId xmlns:r="http://schemas.openxmlformats.org/officeDocument/2006/relationships" id="257" r:id="Rdd828d8b2d3449ee"/>
    <p:sldId xmlns:r="http://schemas.openxmlformats.org/officeDocument/2006/relationships" id="258" r:id="R3e592be1a7704bed"/>
    <p:sldId xmlns:r="http://schemas.openxmlformats.org/officeDocument/2006/relationships" id="259" r:id="R8ae595f36a504dcf"/>
    <p:sldId xmlns:r="http://schemas.openxmlformats.org/officeDocument/2006/relationships" id="260" r:id="Ra601ca9ffce24d25"/>
    <p:sldId xmlns:r="http://schemas.openxmlformats.org/officeDocument/2006/relationships" id="261" r:id="Rda9d73f53efc4235"/>
    <p:sldId xmlns:r="http://schemas.openxmlformats.org/officeDocument/2006/relationships" id="262" r:id="R9200faf3be1f47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650ae0080b439a" /><Relationship Type="http://schemas.openxmlformats.org/officeDocument/2006/relationships/slide" Target="/ppt/slides/slide1.xml" Id="R5550bd8ed8bd412d" /><Relationship Type="http://schemas.openxmlformats.org/officeDocument/2006/relationships/slide" Target="/ppt/slides/slide2.xml" Id="Rdd828d8b2d3449ee" /><Relationship Type="http://schemas.openxmlformats.org/officeDocument/2006/relationships/slide" Target="/ppt/slides/slide3.xml" Id="R3e592be1a7704bed" /><Relationship Type="http://schemas.openxmlformats.org/officeDocument/2006/relationships/slide" Target="/ppt/slides/slide4.xml" Id="R8ae595f36a504dcf" /><Relationship Type="http://schemas.openxmlformats.org/officeDocument/2006/relationships/slide" Target="/ppt/slides/slide5.xml" Id="Ra601ca9ffce24d25" /><Relationship Type="http://schemas.openxmlformats.org/officeDocument/2006/relationships/slide" Target="/ppt/slides/slide6.xml" Id="Rda9d73f53efc4235" /><Relationship Type="http://schemas.openxmlformats.org/officeDocument/2006/relationships/slide" Target="/ppt/slides/slide7.xml" Id="R9200faf3be1f47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c3d764abfd48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e89e9273b420c" /><Relationship Type="http://schemas.openxmlformats.org/officeDocument/2006/relationships/theme" Target="/ppt/slideMasters/theme/theme1.xml" Id="R1df4daa178484f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5e89e9273b42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27edc479042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16e04b2dc47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103e0ee3648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22fa30c424d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22323527f4e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09f6730fd4b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de944c58f4a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HÅPE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HÅPE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−531 743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20 777 232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66 762 731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66 996 840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RØED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Røed, Bolignummer H0201, Inkognitogata 2F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pr@k-w.no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892 058 962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