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00c40aba2942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0d2608b27b4e45"/>
  </p:sldMasterIdLst>
  <p:sldIdLst>
    <p:sldId xmlns:r="http://schemas.openxmlformats.org/officeDocument/2006/relationships" id="256" r:id="Rf7f18c22e89f4d29"/>
    <p:sldId xmlns:r="http://schemas.openxmlformats.org/officeDocument/2006/relationships" id="257" r:id="Red9eb066356d42af"/>
    <p:sldId xmlns:r="http://schemas.openxmlformats.org/officeDocument/2006/relationships" id="258" r:id="R77df24f5f9fa44fc"/>
    <p:sldId xmlns:r="http://schemas.openxmlformats.org/officeDocument/2006/relationships" id="259" r:id="R0c9c7cc6612f4601"/>
    <p:sldId xmlns:r="http://schemas.openxmlformats.org/officeDocument/2006/relationships" id="260" r:id="R21a195eb1823479b"/>
    <p:sldId xmlns:r="http://schemas.openxmlformats.org/officeDocument/2006/relationships" id="261" r:id="R268cbaead70c4a5a"/>
    <p:sldId xmlns:r="http://schemas.openxmlformats.org/officeDocument/2006/relationships" id="262" r:id="R250a0880e07c4f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d2608b27b4e45" /><Relationship Type="http://schemas.openxmlformats.org/officeDocument/2006/relationships/slide" Target="/ppt/slides/slide1.xml" Id="Rf7f18c22e89f4d29" /><Relationship Type="http://schemas.openxmlformats.org/officeDocument/2006/relationships/slide" Target="/ppt/slides/slide2.xml" Id="Red9eb066356d42af" /><Relationship Type="http://schemas.openxmlformats.org/officeDocument/2006/relationships/slide" Target="/ppt/slides/slide3.xml" Id="R77df24f5f9fa44fc" /><Relationship Type="http://schemas.openxmlformats.org/officeDocument/2006/relationships/slide" Target="/ppt/slides/slide4.xml" Id="R0c9c7cc6612f4601" /><Relationship Type="http://schemas.openxmlformats.org/officeDocument/2006/relationships/slide" Target="/ppt/slides/slide5.xml" Id="R21a195eb1823479b" /><Relationship Type="http://schemas.openxmlformats.org/officeDocument/2006/relationships/slide" Target="/ppt/slides/slide6.xml" Id="R268cbaead70c4a5a" /><Relationship Type="http://schemas.openxmlformats.org/officeDocument/2006/relationships/slide" Target="/ppt/slides/slide7.xml" Id="R250a0880e07c4f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20acaf1cb41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d466dfedc4261" /><Relationship Type="http://schemas.openxmlformats.org/officeDocument/2006/relationships/theme" Target="/ppt/slideMasters/theme/theme1.xml" Id="Rda31f52cab5542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7d466dfedc42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6e229737442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b25bc44ab43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ec26e504340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00e38e47a47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0cfcc083548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e70248ed34e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a9764060040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6 513 508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168 250 259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181 437 667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JORUNN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892 078 092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