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0fbaef2ad847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0c0c9a70a24d4d"/>
  </p:sldMasterIdLst>
  <p:sldIdLst>
    <p:sldId xmlns:r="http://schemas.openxmlformats.org/officeDocument/2006/relationships" id="256" r:id="R47fea81572934e0d"/>
    <p:sldId xmlns:r="http://schemas.openxmlformats.org/officeDocument/2006/relationships" id="257" r:id="R3de3c63b130d4718"/>
    <p:sldId xmlns:r="http://schemas.openxmlformats.org/officeDocument/2006/relationships" id="258" r:id="Rf862f21832ba47d7"/>
    <p:sldId xmlns:r="http://schemas.openxmlformats.org/officeDocument/2006/relationships" id="259" r:id="R1cb3f35821bc4574"/>
    <p:sldId xmlns:r="http://schemas.openxmlformats.org/officeDocument/2006/relationships" id="260" r:id="R3c61bf06a0794b79"/>
    <p:sldId xmlns:r="http://schemas.openxmlformats.org/officeDocument/2006/relationships" id="261" r:id="Re085ee950f284f14"/>
    <p:sldId xmlns:r="http://schemas.openxmlformats.org/officeDocument/2006/relationships" id="262" r:id="Rab19653af1b340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c0c9a70a24d4d" /><Relationship Type="http://schemas.openxmlformats.org/officeDocument/2006/relationships/slide" Target="/ppt/slides/slide1.xml" Id="R47fea81572934e0d" /><Relationship Type="http://schemas.openxmlformats.org/officeDocument/2006/relationships/slide" Target="/ppt/slides/slide2.xml" Id="R3de3c63b130d4718" /><Relationship Type="http://schemas.openxmlformats.org/officeDocument/2006/relationships/slide" Target="/ppt/slides/slide3.xml" Id="Rf862f21832ba47d7" /><Relationship Type="http://schemas.openxmlformats.org/officeDocument/2006/relationships/slide" Target="/ppt/slides/slide4.xml" Id="R1cb3f35821bc4574" /><Relationship Type="http://schemas.openxmlformats.org/officeDocument/2006/relationships/slide" Target="/ppt/slides/slide5.xml" Id="R3c61bf06a0794b79" /><Relationship Type="http://schemas.openxmlformats.org/officeDocument/2006/relationships/slide" Target="/ppt/slides/slide6.xml" Id="Re085ee950f284f14" /><Relationship Type="http://schemas.openxmlformats.org/officeDocument/2006/relationships/slide" Target="/ppt/slides/slide7.xml" Id="Rab19653af1b340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bbcb02c814d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57b7581df4545" /><Relationship Type="http://schemas.openxmlformats.org/officeDocument/2006/relationships/theme" Target="/ppt/slideMasters/theme/theme1.xml" Id="R1aafa3e2e33347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57b7581df45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b5ff88f05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f86830bdc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4bc1457124f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d13ed00eb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0314eccaf4b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7d73d06be41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0ff1adc1540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113 456 287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544 660 150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544 949 141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892 108 722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