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3f4725157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4870439c54cbd"/>
  </p:sldMasterIdLst>
  <p:sldIdLst>
    <p:sldId xmlns:r="http://schemas.openxmlformats.org/officeDocument/2006/relationships" id="256" r:id="R133f7a5c39a542e6"/>
    <p:sldId xmlns:r="http://schemas.openxmlformats.org/officeDocument/2006/relationships" id="257" r:id="R579d7b107e0843ce"/>
    <p:sldId xmlns:r="http://schemas.openxmlformats.org/officeDocument/2006/relationships" id="258" r:id="Re2348d06aa184228"/>
    <p:sldId xmlns:r="http://schemas.openxmlformats.org/officeDocument/2006/relationships" id="259" r:id="Ra39b5ad9d42c408e"/>
    <p:sldId xmlns:r="http://schemas.openxmlformats.org/officeDocument/2006/relationships" id="260" r:id="R3519f381a4d14506"/>
    <p:sldId xmlns:r="http://schemas.openxmlformats.org/officeDocument/2006/relationships" id="261" r:id="R0c54d00832d148b5"/>
    <p:sldId xmlns:r="http://schemas.openxmlformats.org/officeDocument/2006/relationships" id="262" r:id="R439ed95bb029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4870439c54cbd" /><Relationship Type="http://schemas.openxmlformats.org/officeDocument/2006/relationships/slide" Target="/ppt/slides/slide1.xml" Id="R133f7a5c39a542e6" /><Relationship Type="http://schemas.openxmlformats.org/officeDocument/2006/relationships/slide" Target="/ppt/slides/slide2.xml" Id="R579d7b107e0843ce" /><Relationship Type="http://schemas.openxmlformats.org/officeDocument/2006/relationships/slide" Target="/ppt/slides/slide3.xml" Id="Re2348d06aa184228" /><Relationship Type="http://schemas.openxmlformats.org/officeDocument/2006/relationships/slide" Target="/ppt/slides/slide4.xml" Id="Ra39b5ad9d42c408e" /><Relationship Type="http://schemas.openxmlformats.org/officeDocument/2006/relationships/slide" Target="/ppt/slides/slide5.xml" Id="R3519f381a4d14506" /><Relationship Type="http://schemas.openxmlformats.org/officeDocument/2006/relationships/slide" Target="/ppt/slides/slide6.xml" Id="R0c54d00832d148b5" /><Relationship Type="http://schemas.openxmlformats.org/officeDocument/2006/relationships/slide" Target="/ppt/slides/slide7.xml" Id="R439ed95bb029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51460581f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264194931437f" /><Relationship Type="http://schemas.openxmlformats.org/officeDocument/2006/relationships/theme" Target="/ppt/slideMasters/theme/theme1.xml" Id="Rc45fbde82659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264194931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3ed44f70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424b38d4a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23a43f4c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8426c107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14b712bed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284f5bfd3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90c8f0ebe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41 294 169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9 347 642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16 180 033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892 122 652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