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0c24d35c6d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7a15c0aa304334"/>
  </p:sldMasterIdLst>
  <p:sldIdLst>
    <p:sldId xmlns:r="http://schemas.openxmlformats.org/officeDocument/2006/relationships" id="256" r:id="Raba9e30b14f34a51"/>
    <p:sldId xmlns:r="http://schemas.openxmlformats.org/officeDocument/2006/relationships" id="257" r:id="R1a4803b6ec894a24"/>
    <p:sldId xmlns:r="http://schemas.openxmlformats.org/officeDocument/2006/relationships" id="258" r:id="Rdf3509b98b2b4547"/>
    <p:sldId xmlns:r="http://schemas.openxmlformats.org/officeDocument/2006/relationships" id="259" r:id="R513fdfde2aa2401c"/>
    <p:sldId xmlns:r="http://schemas.openxmlformats.org/officeDocument/2006/relationships" id="260" r:id="R74e42890f96046d5"/>
    <p:sldId xmlns:r="http://schemas.openxmlformats.org/officeDocument/2006/relationships" id="261" r:id="R53d47b6fb1834cae"/>
    <p:sldId xmlns:r="http://schemas.openxmlformats.org/officeDocument/2006/relationships" id="262" r:id="R11a9ec213f8941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a15c0aa304334" /><Relationship Type="http://schemas.openxmlformats.org/officeDocument/2006/relationships/slide" Target="/ppt/slides/slide1.xml" Id="Raba9e30b14f34a51" /><Relationship Type="http://schemas.openxmlformats.org/officeDocument/2006/relationships/slide" Target="/ppt/slides/slide2.xml" Id="R1a4803b6ec894a24" /><Relationship Type="http://schemas.openxmlformats.org/officeDocument/2006/relationships/slide" Target="/ppt/slides/slide3.xml" Id="Rdf3509b98b2b4547" /><Relationship Type="http://schemas.openxmlformats.org/officeDocument/2006/relationships/slide" Target="/ppt/slides/slide4.xml" Id="R513fdfde2aa2401c" /><Relationship Type="http://schemas.openxmlformats.org/officeDocument/2006/relationships/slide" Target="/ppt/slides/slide5.xml" Id="R74e42890f96046d5" /><Relationship Type="http://schemas.openxmlformats.org/officeDocument/2006/relationships/slide" Target="/ppt/slides/slide6.xml" Id="R53d47b6fb1834cae" /><Relationship Type="http://schemas.openxmlformats.org/officeDocument/2006/relationships/slide" Target="/ppt/slides/slide7.xml" Id="R11a9ec213f8941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5803ae6b848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8fd6d1ef145d2" /><Relationship Type="http://schemas.openxmlformats.org/officeDocument/2006/relationships/theme" Target="/ppt/slideMasters/theme/theme1.xml" Id="Rf12f1304b9814c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08fd6d1ef1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87f2e9aac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cc139237c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0d36c7b5c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09529d7b0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af1476e0d41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8199c9ad64b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1dc164977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−5 867 077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−5 534 008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9 464 639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21 686 742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MANOR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MARIANNE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ARROWHEAD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83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892 176 132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