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01669280444f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e07131d1304bf0"/>
  </p:sldMasterIdLst>
  <p:sldIdLst>
    <p:sldId xmlns:r="http://schemas.openxmlformats.org/officeDocument/2006/relationships" id="256" r:id="R6b7b674ec74c4b61"/>
    <p:sldId xmlns:r="http://schemas.openxmlformats.org/officeDocument/2006/relationships" id="257" r:id="R4bbde91875dc41c1"/>
    <p:sldId xmlns:r="http://schemas.openxmlformats.org/officeDocument/2006/relationships" id="258" r:id="Rb42a2fcf8798441e"/>
    <p:sldId xmlns:r="http://schemas.openxmlformats.org/officeDocument/2006/relationships" id="259" r:id="R5d712e8cb3994b34"/>
    <p:sldId xmlns:r="http://schemas.openxmlformats.org/officeDocument/2006/relationships" id="260" r:id="R03b7848b8f2845f2"/>
    <p:sldId xmlns:r="http://schemas.openxmlformats.org/officeDocument/2006/relationships" id="261" r:id="R951ac7d260044d57"/>
    <p:sldId xmlns:r="http://schemas.openxmlformats.org/officeDocument/2006/relationships" id="262" r:id="R88b747c2ad594e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e07131d1304bf0" /><Relationship Type="http://schemas.openxmlformats.org/officeDocument/2006/relationships/slide" Target="/ppt/slides/slide1.xml" Id="R6b7b674ec74c4b61" /><Relationship Type="http://schemas.openxmlformats.org/officeDocument/2006/relationships/slide" Target="/ppt/slides/slide2.xml" Id="R4bbde91875dc41c1" /><Relationship Type="http://schemas.openxmlformats.org/officeDocument/2006/relationships/slide" Target="/ppt/slides/slide3.xml" Id="Rb42a2fcf8798441e" /><Relationship Type="http://schemas.openxmlformats.org/officeDocument/2006/relationships/slide" Target="/ppt/slides/slide4.xml" Id="R5d712e8cb3994b34" /><Relationship Type="http://schemas.openxmlformats.org/officeDocument/2006/relationships/slide" Target="/ppt/slides/slide5.xml" Id="R03b7848b8f2845f2" /><Relationship Type="http://schemas.openxmlformats.org/officeDocument/2006/relationships/slide" Target="/ppt/slides/slide6.xml" Id="R951ac7d260044d57" /><Relationship Type="http://schemas.openxmlformats.org/officeDocument/2006/relationships/slide" Target="/ppt/slides/slide7.xml" Id="R88b747c2ad594e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b0ae7939384a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343a853f4426e" /><Relationship Type="http://schemas.openxmlformats.org/officeDocument/2006/relationships/theme" Target="/ppt/slideMasters/theme/theme1.xml" Id="R4463d689e5aa41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6343a853f442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7188584a441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08b7332734d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e8a04683743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616dd931e43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625db1a6444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0033bb59e48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762bff3a443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THEOLINE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THEOLINE AS ble etablert [år] og holder til i Slependen.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4 683 252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35 627 007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35 640 833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EIDE SIVERTSEN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Stig Eide Sivertsen, Bjørnsvikveien 28A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03 72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stsive@online.no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892 540 942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THEOLINE AS</a:t>
            </a:r>
          </a:p>
        </p:txBody>
      </p:sp>
    </p:spTree>
  </p:cSld>
  <p:clrMapOvr>
    <a:masterClrMapping xmlns:a="http://schemas.openxmlformats.org/drawingml/2006/main"/>
  </p:clrMapOvr>
</p:sld>
</file>