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87fdf9110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d187c15bf4153"/>
  </p:sldMasterIdLst>
  <p:sldIdLst>
    <p:sldId xmlns:r="http://schemas.openxmlformats.org/officeDocument/2006/relationships" id="256" r:id="R18e31820dcc948ff"/>
    <p:sldId xmlns:r="http://schemas.openxmlformats.org/officeDocument/2006/relationships" id="257" r:id="R597b900f6bb442ed"/>
    <p:sldId xmlns:r="http://schemas.openxmlformats.org/officeDocument/2006/relationships" id="258" r:id="Ra4e7816d826d462e"/>
    <p:sldId xmlns:r="http://schemas.openxmlformats.org/officeDocument/2006/relationships" id="259" r:id="R21fd1f5876ee4af8"/>
    <p:sldId xmlns:r="http://schemas.openxmlformats.org/officeDocument/2006/relationships" id="260" r:id="R44d9860d8cb945a6"/>
    <p:sldId xmlns:r="http://schemas.openxmlformats.org/officeDocument/2006/relationships" id="261" r:id="R485acb3b9fa14ea3"/>
    <p:sldId xmlns:r="http://schemas.openxmlformats.org/officeDocument/2006/relationships" id="262" r:id="Reb0dc3cbce7b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d187c15bf4153" /><Relationship Type="http://schemas.openxmlformats.org/officeDocument/2006/relationships/slide" Target="/ppt/slides/slide1.xml" Id="R18e31820dcc948ff" /><Relationship Type="http://schemas.openxmlformats.org/officeDocument/2006/relationships/slide" Target="/ppt/slides/slide2.xml" Id="R597b900f6bb442ed" /><Relationship Type="http://schemas.openxmlformats.org/officeDocument/2006/relationships/slide" Target="/ppt/slides/slide3.xml" Id="Ra4e7816d826d462e" /><Relationship Type="http://schemas.openxmlformats.org/officeDocument/2006/relationships/slide" Target="/ppt/slides/slide4.xml" Id="R21fd1f5876ee4af8" /><Relationship Type="http://schemas.openxmlformats.org/officeDocument/2006/relationships/slide" Target="/ppt/slides/slide5.xml" Id="R44d9860d8cb945a6" /><Relationship Type="http://schemas.openxmlformats.org/officeDocument/2006/relationships/slide" Target="/ppt/slides/slide6.xml" Id="R485acb3b9fa14ea3" /><Relationship Type="http://schemas.openxmlformats.org/officeDocument/2006/relationships/slide" Target="/ppt/slides/slide7.xml" Id="Reb0dc3cbce7b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4a139eefb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37f180c99420b" /><Relationship Type="http://schemas.openxmlformats.org/officeDocument/2006/relationships/theme" Target="/ppt/slideMasters/theme/theme1.xml" Id="Ra343671974a5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37f180c99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2f8946bf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bf3fa297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a17f3793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5ae207a9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730add58b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f45d13ba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98ed0a13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