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f543f3019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d34f711354bdb"/>
  </p:sldMasterIdLst>
  <p:sldIdLst>
    <p:sldId xmlns:r="http://schemas.openxmlformats.org/officeDocument/2006/relationships" id="256" r:id="Ra920dfeacd9c4517"/>
    <p:sldId xmlns:r="http://schemas.openxmlformats.org/officeDocument/2006/relationships" id="257" r:id="R035389c24f914b01"/>
    <p:sldId xmlns:r="http://schemas.openxmlformats.org/officeDocument/2006/relationships" id="258" r:id="Red84fff297ba47df"/>
    <p:sldId xmlns:r="http://schemas.openxmlformats.org/officeDocument/2006/relationships" id="259" r:id="R5870cae390384ff3"/>
    <p:sldId xmlns:r="http://schemas.openxmlformats.org/officeDocument/2006/relationships" id="260" r:id="Ree4cc2ecfa5c43bc"/>
    <p:sldId xmlns:r="http://schemas.openxmlformats.org/officeDocument/2006/relationships" id="261" r:id="Rcd2281a23a464465"/>
    <p:sldId xmlns:r="http://schemas.openxmlformats.org/officeDocument/2006/relationships" id="262" r:id="R097675112bd2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d34f711354bdb" /><Relationship Type="http://schemas.openxmlformats.org/officeDocument/2006/relationships/slide" Target="/ppt/slides/slide1.xml" Id="Ra920dfeacd9c4517" /><Relationship Type="http://schemas.openxmlformats.org/officeDocument/2006/relationships/slide" Target="/ppt/slides/slide2.xml" Id="R035389c24f914b01" /><Relationship Type="http://schemas.openxmlformats.org/officeDocument/2006/relationships/slide" Target="/ppt/slides/slide3.xml" Id="Red84fff297ba47df" /><Relationship Type="http://schemas.openxmlformats.org/officeDocument/2006/relationships/slide" Target="/ppt/slides/slide4.xml" Id="R5870cae390384ff3" /><Relationship Type="http://schemas.openxmlformats.org/officeDocument/2006/relationships/slide" Target="/ppt/slides/slide5.xml" Id="Ree4cc2ecfa5c43bc" /><Relationship Type="http://schemas.openxmlformats.org/officeDocument/2006/relationships/slide" Target="/ppt/slides/slide6.xml" Id="Rcd2281a23a464465" /><Relationship Type="http://schemas.openxmlformats.org/officeDocument/2006/relationships/slide" Target="/ppt/slides/slide7.xml" Id="R097675112bd2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bc981f806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303f088a64f17" /><Relationship Type="http://schemas.openxmlformats.org/officeDocument/2006/relationships/theme" Target="/ppt/slideMasters/theme/theme1.xml" Id="R54dbb7633f02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303f088a6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474bac933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227115c8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21cf1bd4b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fd131d1b4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98f721e0f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2aa2a489341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587303ee5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PROFECTUS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PROFECTUS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11 441 893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11 585 062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GAVLE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TVEITAN ANJA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Skoevegen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a.gavle@online.no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892 953 732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