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6ae39f421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9ae3b154546b8"/>
  </p:sldMasterIdLst>
  <p:sldIdLst>
    <p:sldId xmlns:r="http://schemas.openxmlformats.org/officeDocument/2006/relationships" id="256" r:id="R5d90eafca0e34124"/>
    <p:sldId xmlns:r="http://schemas.openxmlformats.org/officeDocument/2006/relationships" id="257" r:id="R242213396cdc40e3"/>
    <p:sldId xmlns:r="http://schemas.openxmlformats.org/officeDocument/2006/relationships" id="258" r:id="R57154e07e2b34cbf"/>
    <p:sldId xmlns:r="http://schemas.openxmlformats.org/officeDocument/2006/relationships" id="259" r:id="R0bda57eefa944fa5"/>
    <p:sldId xmlns:r="http://schemas.openxmlformats.org/officeDocument/2006/relationships" id="260" r:id="R7af746189799450d"/>
    <p:sldId xmlns:r="http://schemas.openxmlformats.org/officeDocument/2006/relationships" id="261" r:id="R4d65d04234a44f34"/>
    <p:sldId xmlns:r="http://schemas.openxmlformats.org/officeDocument/2006/relationships" id="262" r:id="Ra814c44ce743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9ae3b154546b8" /><Relationship Type="http://schemas.openxmlformats.org/officeDocument/2006/relationships/slide" Target="/ppt/slides/slide1.xml" Id="R5d90eafca0e34124" /><Relationship Type="http://schemas.openxmlformats.org/officeDocument/2006/relationships/slide" Target="/ppt/slides/slide2.xml" Id="R242213396cdc40e3" /><Relationship Type="http://schemas.openxmlformats.org/officeDocument/2006/relationships/slide" Target="/ppt/slides/slide3.xml" Id="R57154e07e2b34cbf" /><Relationship Type="http://schemas.openxmlformats.org/officeDocument/2006/relationships/slide" Target="/ppt/slides/slide4.xml" Id="R0bda57eefa944fa5" /><Relationship Type="http://schemas.openxmlformats.org/officeDocument/2006/relationships/slide" Target="/ppt/slides/slide5.xml" Id="R7af746189799450d" /><Relationship Type="http://schemas.openxmlformats.org/officeDocument/2006/relationships/slide" Target="/ppt/slides/slide6.xml" Id="R4d65d04234a44f34" /><Relationship Type="http://schemas.openxmlformats.org/officeDocument/2006/relationships/slide" Target="/ppt/slides/slide7.xml" Id="Ra814c44ce743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5c113cf77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38a835404bce" /><Relationship Type="http://schemas.openxmlformats.org/officeDocument/2006/relationships/theme" Target="/ppt/slideMasters/theme/theme1.xml" Id="Re3c4c35fca1a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d38a83540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a92fbe5e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ce149702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6e93a4da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193a6698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becc539a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b18b1060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855443af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DAGLIGVARER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36 099 174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2 187 310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joker.jelsagaten@ngbutikk.net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893 099 042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DAGLIGVARER AS</a:t>
            </a:r>
          </a:p>
        </p:txBody>
      </p:sp>
    </p:spTree>
  </p:cSld>
  <p:clrMapOvr>
    <a:masterClrMapping xmlns:a="http://schemas.openxmlformats.org/drawingml/2006/main"/>
  </p:clrMapOvr>
</p:sld>
</file>