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436f601e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2d8e8ccb348f5"/>
  </p:sldMasterIdLst>
  <p:sldIdLst>
    <p:sldId xmlns:r="http://schemas.openxmlformats.org/officeDocument/2006/relationships" id="256" r:id="R35c44166a6a942ff"/>
    <p:sldId xmlns:r="http://schemas.openxmlformats.org/officeDocument/2006/relationships" id="257" r:id="R51a375a69ad94ce8"/>
    <p:sldId xmlns:r="http://schemas.openxmlformats.org/officeDocument/2006/relationships" id="258" r:id="Rd5bf989ca91345b8"/>
    <p:sldId xmlns:r="http://schemas.openxmlformats.org/officeDocument/2006/relationships" id="259" r:id="R19fcaec5323a4f5a"/>
    <p:sldId xmlns:r="http://schemas.openxmlformats.org/officeDocument/2006/relationships" id="260" r:id="Rd97d10e05c094a4a"/>
    <p:sldId xmlns:r="http://schemas.openxmlformats.org/officeDocument/2006/relationships" id="261" r:id="Rcf8496765f414840"/>
    <p:sldId xmlns:r="http://schemas.openxmlformats.org/officeDocument/2006/relationships" id="262" r:id="R214930dc5196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2d8e8ccb348f5" /><Relationship Type="http://schemas.openxmlformats.org/officeDocument/2006/relationships/slide" Target="/ppt/slides/slide1.xml" Id="R35c44166a6a942ff" /><Relationship Type="http://schemas.openxmlformats.org/officeDocument/2006/relationships/slide" Target="/ppt/slides/slide2.xml" Id="R51a375a69ad94ce8" /><Relationship Type="http://schemas.openxmlformats.org/officeDocument/2006/relationships/slide" Target="/ppt/slides/slide3.xml" Id="Rd5bf989ca91345b8" /><Relationship Type="http://schemas.openxmlformats.org/officeDocument/2006/relationships/slide" Target="/ppt/slides/slide4.xml" Id="R19fcaec5323a4f5a" /><Relationship Type="http://schemas.openxmlformats.org/officeDocument/2006/relationships/slide" Target="/ppt/slides/slide5.xml" Id="Rd97d10e05c094a4a" /><Relationship Type="http://schemas.openxmlformats.org/officeDocument/2006/relationships/slide" Target="/ppt/slides/slide6.xml" Id="Rcf8496765f414840" /><Relationship Type="http://schemas.openxmlformats.org/officeDocument/2006/relationships/slide" Target="/ppt/slides/slide7.xml" Id="R214930dc5196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8004c57a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875d4e924686" /><Relationship Type="http://schemas.openxmlformats.org/officeDocument/2006/relationships/theme" Target="/ppt/slideMasters/theme/theme1.xml" Id="R778a3558e267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9875d4e92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8c32e01f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15c45fc5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20f8a7a4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13280f70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4596e8ab6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70019c10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48d361a1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