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16c320c2614e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677d9943ab4703"/>
  </p:sldMasterIdLst>
  <p:sldIdLst>
    <p:sldId xmlns:r="http://schemas.openxmlformats.org/officeDocument/2006/relationships" id="256" r:id="R64a8a08b44534052"/>
    <p:sldId xmlns:r="http://schemas.openxmlformats.org/officeDocument/2006/relationships" id="257" r:id="R5657f4b4fc554e0a"/>
    <p:sldId xmlns:r="http://schemas.openxmlformats.org/officeDocument/2006/relationships" id="258" r:id="R2c8e21c2676249f4"/>
    <p:sldId xmlns:r="http://schemas.openxmlformats.org/officeDocument/2006/relationships" id="259" r:id="R9d7f27cdf85d4885"/>
    <p:sldId xmlns:r="http://schemas.openxmlformats.org/officeDocument/2006/relationships" id="260" r:id="Rcb133059a6b64339"/>
    <p:sldId xmlns:r="http://schemas.openxmlformats.org/officeDocument/2006/relationships" id="261" r:id="R8a2e7449cb004cc1"/>
    <p:sldId xmlns:r="http://schemas.openxmlformats.org/officeDocument/2006/relationships" id="262" r:id="Rf79dd09c4a5441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677d9943ab4703" /><Relationship Type="http://schemas.openxmlformats.org/officeDocument/2006/relationships/slide" Target="/ppt/slides/slide1.xml" Id="R64a8a08b44534052" /><Relationship Type="http://schemas.openxmlformats.org/officeDocument/2006/relationships/slide" Target="/ppt/slides/slide2.xml" Id="R5657f4b4fc554e0a" /><Relationship Type="http://schemas.openxmlformats.org/officeDocument/2006/relationships/slide" Target="/ppt/slides/slide3.xml" Id="R2c8e21c2676249f4" /><Relationship Type="http://schemas.openxmlformats.org/officeDocument/2006/relationships/slide" Target="/ppt/slides/slide4.xml" Id="R9d7f27cdf85d4885" /><Relationship Type="http://schemas.openxmlformats.org/officeDocument/2006/relationships/slide" Target="/ppt/slides/slide5.xml" Id="Rcb133059a6b64339" /><Relationship Type="http://schemas.openxmlformats.org/officeDocument/2006/relationships/slide" Target="/ppt/slides/slide6.xml" Id="R8a2e7449cb004cc1" /><Relationship Type="http://schemas.openxmlformats.org/officeDocument/2006/relationships/slide" Target="/ppt/slides/slide7.xml" Id="Rf79dd09c4a5441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2d2f76d70047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c6de344cf4fa7" /><Relationship Type="http://schemas.openxmlformats.org/officeDocument/2006/relationships/theme" Target="/ppt/slideMasters/theme/theme1.xml" Id="R8bed67cd413849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4c6de344cf4f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9b1d91af848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9d8d336d740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a80a2ece54a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4161caa3042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78697eefe41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b5566606348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dd82deb3a43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ØYSTEIN KERSBERGEN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ØYSTEIN KERSBERGEN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KERSBERGEN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ØYSTEIN KERSBERGEN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ØYSTEIN KERSBERGEN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ØYSTEIN KERSBERGEN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196 003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36 519 955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56 490 783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ØYSTEIN KERSBERGEN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KERSBERGEN ØYSTEIN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ØYSTEIN KERSBERGEN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Banegate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893 394 362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ØYSTEIN KERSBERGEN INVEST AS</a:t>
            </a:r>
          </a:p>
        </p:txBody>
      </p:sp>
    </p:spTree>
  </p:cSld>
  <p:clrMapOvr>
    <a:masterClrMapping xmlns:a="http://schemas.openxmlformats.org/drawingml/2006/main"/>
  </p:clrMapOvr>
</p:sld>
</file>