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b74def1e6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a79fcf93d4460"/>
  </p:sldMasterIdLst>
  <p:sldIdLst>
    <p:sldId xmlns:r="http://schemas.openxmlformats.org/officeDocument/2006/relationships" id="256" r:id="R881cc592ba0648a0"/>
    <p:sldId xmlns:r="http://schemas.openxmlformats.org/officeDocument/2006/relationships" id="257" r:id="R71c8fd4a6e344c3b"/>
    <p:sldId xmlns:r="http://schemas.openxmlformats.org/officeDocument/2006/relationships" id="258" r:id="R638b235873424f05"/>
    <p:sldId xmlns:r="http://schemas.openxmlformats.org/officeDocument/2006/relationships" id="259" r:id="R6e59a8df04a44d01"/>
    <p:sldId xmlns:r="http://schemas.openxmlformats.org/officeDocument/2006/relationships" id="260" r:id="R15f03d277cab4e90"/>
    <p:sldId xmlns:r="http://schemas.openxmlformats.org/officeDocument/2006/relationships" id="261" r:id="R398515186994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a79fcf93d4460" /><Relationship Type="http://schemas.openxmlformats.org/officeDocument/2006/relationships/slide" Target="/ppt/slides/slide1.xml" Id="R881cc592ba0648a0" /><Relationship Type="http://schemas.openxmlformats.org/officeDocument/2006/relationships/slide" Target="/ppt/slides/slide2.xml" Id="R71c8fd4a6e344c3b" /><Relationship Type="http://schemas.openxmlformats.org/officeDocument/2006/relationships/slide" Target="/ppt/slides/slide3.xml" Id="R638b235873424f05" /><Relationship Type="http://schemas.openxmlformats.org/officeDocument/2006/relationships/slide" Target="/ppt/slides/slide4.xml" Id="R6e59a8df04a44d01" /><Relationship Type="http://schemas.openxmlformats.org/officeDocument/2006/relationships/slide" Target="/ppt/slides/slide5.xml" Id="R15f03d277cab4e90" /><Relationship Type="http://schemas.openxmlformats.org/officeDocument/2006/relationships/slide" Target="/ppt/slides/slide6.xml" Id="R398515186994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e47619ad5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e1c6c7834550" /><Relationship Type="http://schemas.openxmlformats.org/officeDocument/2006/relationships/theme" Target="/ppt/slideMasters/theme/theme1.xml" Id="R4557a849eecd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8e1c6c783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c316dc5c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d5b9d0cb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6fe5375e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d9de339d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44f38a83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ee26ac9f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