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ffc2bffa0d46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22a5eaae024ab7"/>
  </p:sldMasterIdLst>
  <p:sldIdLst>
    <p:sldId xmlns:r="http://schemas.openxmlformats.org/officeDocument/2006/relationships" id="256" r:id="Rfef598233aa940fb"/>
    <p:sldId xmlns:r="http://schemas.openxmlformats.org/officeDocument/2006/relationships" id="257" r:id="Rd09ee2711e7b4568"/>
    <p:sldId xmlns:r="http://schemas.openxmlformats.org/officeDocument/2006/relationships" id="258" r:id="R74a7e6ece6704f24"/>
    <p:sldId xmlns:r="http://schemas.openxmlformats.org/officeDocument/2006/relationships" id="259" r:id="R2764387f2e88454a"/>
    <p:sldId xmlns:r="http://schemas.openxmlformats.org/officeDocument/2006/relationships" id="260" r:id="R940d1b4c11674660"/>
    <p:sldId xmlns:r="http://schemas.openxmlformats.org/officeDocument/2006/relationships" id="261" r:id="Rff7a8a3f8534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2a5eaae024ab7" /><Relationship Type="http://schemas.openxmlformats.org/officeDocument/2006/relationships/slide" Target="/ppt/slides/slide1.xml" Id="Rfef598233aa940fb" /><Relationship Type="http://schemas.openxmlformats.org/officeDocument/2006/relationships/slide" Target="/ppt/slides/slide2.xml" Id="Rd09ee2711e7b4568" /><Relationship Type="http://schemas.openxmlformats.org/officeDocument/2006/relationships/slide" Target="/ppt/slides/slide3.xml" Id="R74a7e6ece6704f24" /><Relationship Type="http://schemas.openxmlformats.org/officeDocument/2006/relationships/slide" Target="/ppt/slides/slide4.xml" Id="R2764387f2e88454a" /><Relationship Type="http://schemas.openxmlformats.org/officeDocument/2006/relationships/slide" Target="/ppt/slides/slide5.xml" Id="R940d1b4c11674660" /><Relationship Type="http://schemas.openxmlformats.org/officeDocument/2006/relationships/slide" Target="/ppt/slides/slide6.xml" Id="Rff7a8a3f8534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9ff534a0740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a30750b4247cc" /><Relationship Type="http://schemas.openxmlformats.org/officeDocument/2006/relationships/theme" Target="/ppt/slideMasters/theme/theme1.xml" Id="Re8771f9621af44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ca30750b42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d66462ea4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8c33b7c1e43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2ae980801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9466bdbbf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9c1c8492d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978ad846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 SHIPPING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893 765 352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