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abe9e66df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761fe025345c9"/>
  </p:sldMasterIdLst>
  <p:sldIdLst>
    <p:sldId xmlns:r="http://schemas.openxmlformats.org/officeDocument/2006/relationships" id="256" r:id="Rfe4dbd7ce5084a45"/>
    <p:sldId xmlns:r="http://schemas.openxmlformats.org/officeDocument/2006/relationships" id="257" r:id="Rccb3a57b51924705"/>
    <p:sldId xmlns:r="http://schemas.openxmlformats.org/officeDocument/2006/relationships" id="258" r:id="R0de0d08e3d6041fa"/>
    <p:sldId xmlns:r="http://schemas.openxmlformats.org/officeDocument/2006/relationships" id="259" r:id="R6da54772b5254d2a"/>
    <p:sldId xmlns:r="http://schemas.openxmlformats.org/officeDocument/2006/relationships" id="260" r:id="Rebab90f303084b01"/>
    <p:sldId xmlns:r="http://schemas.openxmlformats.org/officeDocument/2006/relationships" id="261" r:id="R63de9a6f428d4f39"/>
    <p:sldId xmlns:r="http://schemas.openxmlformats.org/officeDocument/2006/relationships" id="262" r:id="R1b54ca10c46e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761fe025345c9" /><Relationship Type="http://schemas.openxmlformats.org/officeDocument/2006/relationships/slide" Target="/ppt/slides/slide1.xml" Id="Rfe4dbd7ce5084a45" /><Relationship Type="http://schemas.openxmlformats.org/officeDocument/2006/relationships/slide" Target="/ppt/slides/slide2.xml" Id="Rccb3a57b51924705" /><Relationship Type="http://schemas.openxmlformats.org/officeDocument/2006/relationships/slide" Target="/ppt/slides/slide3.xml" Id="R0de0d08e3d6041fa" /><Relationship Type="http://schemas.openxmlformats.org/officeDocument/2006/relationships/slide" Target="/ppt/slides/slide4.xml" Id="R6da54772b5254d2a" /><Relationship Type="http://schemas.openxmlformats.org/officeDocument/2006/relationships/slide" Target="/ppt/slides/slide5.xml" Id="Rebab90f303084b01" /><Relationship Type="http://schemas.openxmlformats.org/officeDocument/2006/relationships/slide" Target="/ppt/slides/slide6.xml" Id="R63de9a6f428d4f39" /><Relationship Type="http://schemas.openxmlformats.org/officeDocument/2006/relationships/slide" Target="/ppt/slides/slide7.xml" Id="R1b54ca10c46e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aa50a87e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7e989faec4d55" /><Relationship Type="http://schemas.openxmlformats.org/officeDocument/2006/relationships/theme" Target="/ppt/slideMasters/theme/theme1.xml" Id="R08d66c75f444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7e989faec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75eb7370d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cc35fdfa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f09250372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927fa234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a22068b6e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cac1d9e6b43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06421dc87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KAK SHIPPING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40 332 056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466 072 653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507 016 750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KARIANNE KLAVENESS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KARIANNE KLAVENESS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893 765 352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