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b235333844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a684653824ce2"/>
  </p:sldMasterIdLst>
  <p:sldIdLst>
    <p:sldId xmlns:r="http://schemas.openxmlformats.org/officeDocument/2006/relationships" id="256" r:id="R5ca3e5331b884487"/>
    <p:sldId xmlns:r="http://schemas.openxmlformats.org/officeDocument/2006/relationships" id="257" r:id="Rf15de9ecfde4486e"/>
    <p:sldId xmlns:r="http://schemas.openxmlformats.org/officeDocument/2006/relationships" id="258" r:id="Rc05f2b8a891947a4"/>
    <p:sldId xmlns:r="http://schemas.openxmlformats.org/officeDocument/2006/relationships" id="259" r:id="Re9f63ee8e19f4e82"/>
    <p:sldId xmlns:r="http://schemas.openxmlformats.org/officeDocument/2006/relationships" id="260" r:id="R4fca043d5adb459e"/>
    <p:sldId xmlns:r="http://schemas.openxmlformats.org/officeDocument/2006/relationships" id="261" r:id="R94c4928b2a0f410d"/>
    <p:sldId xmlns:r="http://schemas.openxmlformats.org/officeDocument/2006/relationships" id="262" r:id="R00ffcec5484f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a684653824ce2" /><Relationship Type="http://schemas.openxmlformats.org/officeDocument/2006/relationships/slide" Target="/ppt/slides/slide1.xml" Id="R5ca3e5331b884487" /><Relationship Type="http://schemas.openxmlformats.org/officeDocument/2006/relationships/slide" Target="/ppt/slides/slide2.xml" Id="Rf15de9ecfde4486e" /><Relationship Type="http://schemas.openxmlformats.org/officeDocument/2006/relationships/slide" Target="/ppt/slides/slide3.xml" Id="Rc05f2b8a891947a4" /><Relationship Type="http://schemas.openxmlformats.org/officeDocument/2006/relationships/slide" Target="/ppt/slides/slide4.xml" Id="Re9f63ee8e19f4e82" /><Relationship Type="http://schemas.openxmlformats.org/officeDocument/2006/relationships/slide" Target="/ppt/slides/slide5.xml" Id="R4fca043d5adb459e" /><Relationship Type="http://schemas.openxmlformats.org/officeDocument/2006/relationships/slide" Target="/ppt/slides/slide6.xml" Id="R94c4928b2a0f410d" /><Relationship Type="http://schemas.openxmlformats.org/officeDocument/2006/relationships/slide" Target="/ppt/slides/slide7.xml" Id="R00ffcec5484f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f331b5b82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faeb812464cb5" /><Relationship Type="http://schemas.openxmlformats.org/officeDocument/2006/relationships/theme" Target="/ppt/slideMasters/theme/theme1.xml" Id="R49308e4b318f46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cfaeb812464c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9deff4a3b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610f4acb24b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32ddc413049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78b12a1a04d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d824ccf7948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d8108b0dd42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7129448bb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RTB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RTB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3 813 006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ISDAHL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894 058 072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