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794e77dc0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341f7d5ed43c9"/>
  </p:sldMasterIdLst>
  <p:sldIdLst>
    <p:sldId xmlns:r="http://schemas.openxmlformats.org/officeDocument/2006/relationships" id="256" r:id="R907fa629138f4cb9"/>
    <p:sldId xmlns:r="http://schemas.openxmlformats.org/officeDocument/2006/relationships" id="257" r:id="R271b195b77e84739"/>
    <p:sldId xmlns:r="http://schemas.openxmlformats.org/officeDocument/2006/relationships" id="258" r:id="R81bbdbb0ff56413e"/>
    <p:sldId xmlns:r="http://schemas.openxmlformats.org/officeDocument/2006/relationships" id="259" r:id="R6031533f38504b95"/>
    <p:sldId xmlns:r="http://schemas.openxmlformats.org/officeDocument/2006/relationships" id="260" r:id="R8b412159245a4e30"/>
    <p:sldId xmlns:r="http://schemas.openxmlformats.org/officeDocument/2006/relationships" id="261" r:id="R76a31504b3e8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341f7d5ed43c9" /><Relationship Type="http://schemas.openxmlformats.org/officeDocument/2006/relationships/slide" Target="/ppt/slides/slide1.xml" Id="R907fa629138f4cb9" /><Relationship Type="http://schemas.openxmlformats.org/officeDocument/2006/relationships/slide" Target="/ppt/slides/slide2.xml" Id="R271b195b77e84739" /><Relationship Type="http://schemas.openxmlformats.org/officeDocument/2006/relationships/slide" Target="/ppt/slides/slide3.xml" Id="R81bbdbb0ff56413e" /><Relationship Type="http://schemas.openxmlformats.org/officeDocument/2006/relationships/slide" Target="/ppt/slides/slide4.xml" Id="R6031533f38504b95" /><Relationship Type="http://schemas.openxmlformats.org/officeDocument/2006/relationships/slide" Target="/ppt/slides/slide5.xml" Id="R8b412159245a4e30" /><Relationship Type="http://schemas.openxmlformats.org/officeDocument/2006/relationships/slide" Target="/ppt/slides/slide6.xml" Id="R76a31504b3e8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8abcfcd86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0ad9304c4771" /><Relationship Type="http://schemas.openxmlformats.org/officeDocument/2006/relationships/theme" Target="/ppt/slideMasters/theme/theme1.xml" Id="R1f861c26b4cd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d0ad9304c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05794210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b2278df38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42fe30e5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aae0db27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ef89c0a3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ab8ab004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