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4acffff73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54690e53e434a"/>
  </p:sldMasterIdLst>
  <p:sldIdLst>
    <p:sldId xmlns:r="http://schemas.openxmlformats.org/officeDocument/2006/relationships" id="256" r:id="Ra33606c1d8a94706"/>
    <p:sldId xmlns:r="http://schemas.openxmlformats.org/officeDocument/2006/relationships" id="257" r:id="R6b18ee1b2eb44c32"/>
    <p:sldId xmlns:r="http://schemas.openxmlformats.org/officeDocument/2006/relationships" id="258" r:id="Rd9dd2138731249b6"/>
    <p:sldId xmlns:r="http://schemas.openxmlformats.org/officeDocument/2006/relationships" id="259" r:id="R810fd1ddecc44d63"/>
    <p:sldId xmlns:r="http://schemas.openxmlformats.org/officeDocument/2006/relationships" id="260" r:id="R8aa7f7bbe65a4487"/>
    <p:sldId xmlns:r="http://schemas.openxmlformats.org/officeDocument/2006/relationships" id="261" r:id="R224fe8b63d0447dc"/>
    <p:sldId xmlns:r="http://schemas.openxmlformats.org/officeDocument/2006/relationships" id="262" r:id="R974a6bda46d8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54690e53e434a" /><Relationship Type="http://schemas.openxmlformats.org/officeDocument/2006/relationships/slide" Target="/ppt/slides/slide1.xml" Id="Ra33606c1d8a94706" /><Relationship Type="http://schemas.openxmlformats.org/officeDocument/2006/relationships/slide" Target="/ppt/slides/slide2.xml" Id="R6b18ee1b2eb44c32" /><Relationship Type="http://schemas.openxmlformats.org/officeDocument/2006/relationships/slide" Target="/ppt/slides/slide3.xml" Id="Rd9dd2138731249b6" /><Relationship Type="http://schemas.openxmlformats.org/officeDocument/2006/relationships/slide" Target="/ppt/slides/slide4.xml" Id="R810fd1ddecc44d63" /><Relationship Type="http://schemas.openxmlformats.org/officeDocument/2006/relationships/slide" Target="/ppt/slides/slide5.xml" Id="R8aa7f7bbe65a4487" /><Relationship Type="http://schemas.openxmlformats.org/officeDocument/2006/relationships/slide" Target="/ppt/slides/slide6.xml" Id="R224fe8b63d0447dc" /><Relationship Type="http://schemas.openxmlformats.org/officeDocument/2006/relationships/slide" Target="/ppt/slides/slide7.xml" Id="R974a6bda46d8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1d66fa67c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8022d43bb40ee" /><Relationship Type="http://schemas.openxmlformats.org/officeDocument/2006/relationships/theme" Target="/ppt/slideMasters/theme/theme1.xml" Id="R44b65109752c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8022d43bb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f697d69d9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49af747e5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1922d65d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3e70ae707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0b5c842a1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755d40ff4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956f024fe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HOTT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5 047 101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8 263 967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OTTEM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894 846 682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