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074eca22e4a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2e19b66424ed0"/>
  </p:sldMasterIdLst>
  <p:sldIdLst>
    <p:sldId xmlns:r="http://schemas.openxmlformats.org/officeDocument/2006/relationships" id="256" r:id="R6e17a006e98545c2"/>
    <p:sldId xmlns:r="http://schemas.openxmlformats.org/officeDocument/2006/relationships" id="257" r:id="R4b8561a9e6d04230"/>
    <p:sldId xmlns:r="http://schemas.openxmlformats.org/officeDocument/2006/relationships" id="258" r:id="Rab6912fe6cd647bd"/>
    <p:sldId xmlns:r="http://schemas.openxmlformats.org/officeDocument/2006/relationships" id="259" r:id="R704c1af36b3a44be"/>
    <p:sldId xmlns:r="http://schemas.openxmlformats.org/officeDocument/2006/relationships" id="260" r:id="R9aef4118cccb4cc6"/>
    <p:sldId xmlns:r="http://schemas.openxmlformats.org/officeDocument/2006/relationships" id="261" r:id="R66fa715607c34862"/>
    <p:sldId xmlns:r="http://schemas.openxmlformats.org/officeDocument/2006/relationships" id="262" r:id="Rb3585a5bb36c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2e19b66424ed0" /><Relationship Type="http://schemas.openxmlformats.org/officeDocument/2006/relationships/slide" Target="/ppt/slides/slide1.xml" Id="R6e17a006e98545c2" /><Relationship Type="http://schemas.openxmlformats.org/officeDocument/2006/relationships/slide" Target="/ppt/slides/slide2.xml" Id="R4b8561a9e6d04230" /><Relationship Type="http://schemas.openxmlformats.org/officeDocument/2006/relationships/slide" Target="/ppt/slides/slide3.xml" Id="Rab6912fe6cd647bd" /><Relationship Type="http://schemas.openxmlformats.org/officeDocument/2006/relationships/slide" Target="/ppt/slides/slide4.xml" Id="R704c1af36b3a44be" /><Relationship Type="http://schemas.openxmlformats.org/officeDocument/2006/relationships/slide" Target="/ppt/slides/slide5.xml" Id="R9aef4118cccb4cc6" /><Relationship Type="http://schemas.openxmlformats.org/officeDocument/2006/relationships/slide" Target="/ppt/slides/slide6.xml" Id="R66fa715607c34862" /><Relationship Type="http://schemas.openxmlformats.org/officeDocument/2006/relationships/slide" Target="/ppt/slides/slide7.xml" Id="Rb3585a5bb36c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997e50533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f5a3f9dc44522" /><Relationship Type="http://schemas.openxmlformats.org/officeDocument/2006/relationships/theme" Target="/ppt/slideMasters/theme/theme1.xml" Id="R1745afd7b180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f5a3f9dc4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662c9112f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fd1f77894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1970484a7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2d0ea367a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db55f0cf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c1c7b6eb41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403fb4928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894 921 862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