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7520b9ab5349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948a18ea94cfa"/>
  </p:sldMasterIdLst>
  <p:sldIdLst>
    <p:sldId xmlns:r="http://schemas.openxmlformats.org/officeDocument/2006/relationships" id="256" r:id="Rb4054e36e47a4185"/>
    <p:sldId xmlns:r="http://schemas.openxmlformats.org/officeDocument/2006/relationships" id="257" r:id="R450f6f93694043b1"/>
    <p:sldId xmlns:r="http://schemas.openxmlformats.org/officeDocument/2006/relationships" id="258" r:id="R649f41bb24c14fe3"/>
    <p:sldId xmlns:r="http://schemas.openxmlformats.org/officeDocument/2006/relationships" id="259" r:id="R077023b69dc94ccf"/>
    <p:sldId xmlns:r="http://schemas.openxmlformats.org/officeDocument/2006/relationships" id="260" r:id="R533b1d8215594684"/>
    <p:sldId xmlns:r="http://schemas.openxmlformats.org/officeDocument/2006/relationships" id="261" r:id="R51fa8cc953bd49ee"/>
    <p:sldId xmlns:r="http://schemas.openxmlformats.org/officeDocument/2006/relationships" id="262" r:id="R4392c8946d4a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948a18ea94cfa" /><Relationship Type="http://schemas.openxmlformats.org/officeDocument/2006/relationships/slide" Target="/ppt/slides/slide1.xml" Id="Rb4054e36e47a4185" /><Relationship Type="http://schemas.openxmlformats.org/officeDocument/2006/relationships/slide" Target="/ppt/slides/slide2.xml" Id="R450f6f93694043b1" /><Relationship Type="http://schemas.openxmlformats.org/officeDocument/2006/relationships/slide" Target="/ppt/slides/slide3.xml" Id="R649f41bb24c14fe3" /><Relationship Type="http://schemas.openxmlformats.org/officeDocument/2006/relationships/slide" Target="/ppt/slides/slide4.xml" Id="R077023b69dc94ccf" /><Relationship Type="http://schemas.openxmlformats.org/officeDocument/2006/relationships/slide" Target="/ppt/slides/slide5.xml" Id="R533b1d8215594684" /><Relationship Type="http://schemas.openxmlformats.org/officeDocument/2006/relationships/slide" Target="/ppt/slides/slide6.xml" Id="R51fa8cc953bd49ee" /><Relationship Type="http://schemas.openxmlformats.org/officeDocument/2006/relationships/slide" Target="/ppt/slides/slide7.xml" Id="R4392c8946d4a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d56125faa4a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7b1e3104142cc" /><Relationship Type="http://schemas.openxmlformats.org/officeDocument/2006/relationships/theme" Target="/ppt/slideMasters/theme/theme1.xml" Id="R5791b18ed059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47b1e3104142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b89f677484d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67a2a185841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d2d2f81c3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31487253949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27ca029c548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405b3a21a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e3963fbe8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29 569 858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ØYVIND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FLATTUM SVEN DIDRIK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GRINDHAUG THORBJØRN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HÅKON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