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26ee6e46e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805dd77de4634"/>
  </p:sldMasterIdLst>
  <p:sldIdLst>
    <p:sldId xmlns:r="http://schemas.openxmlformats.org/officeDocument/2006/relationships" id="256" r:id="R3202edeabd0247b4"/>
    <p:sldId xmlns:r="http://schemas.openxmlformats.org/officeDocument/2006/relationships" id="257" r:id="R98ba79f5a67f4b0a"/>
    <p:sldId xmlns:r="http://schemas.openxmlformats.org/officeDocument/2006/relationships" id="258" r:id="Re25c5c63d14b42f6"/>
    <p:sldId xmlns:r="http://schemas.openxmlformats.org/officeDocument/2006/relationships" id="259" r:id="Rf8c38050c9394acb"/>
    <p:sldId xmlns:r="http://schemas.openxmlformats.org/officeDocument/2006/relationships" id="260" r:id="R6f8f6d0a79a447cf"/>
    <p:sldId xmlns:r="http://schemas.openxmlformats.org/officeDocument/2006/relationships" id="261" r:id="Rdb50293f42d64dde"/>
    <p:sldId xmlns:r="http://schemas.openxmlformats.org/officeDocument/2006/relationships" id="262" r:id="R1adc79e7869b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805dd77de4634" /><Relationship Type="http://schemas.openxmlformats.org/officeDocument/2006/relationships/slide" Target="/ppt/slides/slide1.xml" Id="R3202edeabd0247b4" /><Relationship Type="http://schemas.openxmlformats.org/officeDocument/2006/relationships/slide" Target="/ppt/slides/slide2.xml" Id="R98ba79f5a67f4b0a" /><Relationship Type="http://schemas.openxmlformats.org/officeDocument/2006/relationships/slide" Target="/ppt/slides/slide3.xml" Id="Re25c5c63d14b42f6" /><Relationship Type="http://schemas.openxmlformats.org/officeDocument/2006/relationships/slide" Target="/ppt/slides/slide4.xml" Id="Rf8c38050c9394acb" /><Relationship Type="http://schemas.openxmlformats.org/officeDocument/2006/relationships/slide" Target="/ppt/slides/slide5.xml" Id="R6f8f6d0a79a447cf" /><Relationship Type="http://schemas.openxmlformats.org/officeDocument/2006/relationships/slide" Target="/ppt/slides/slide6.xml" Id="Rdb50293f42d64dde" /><Relationship Type="http://schemas.openxmlformats.org/officeDocument/2006/relationships/slide" Target="/ppt/slides/slide7.xml" Id="R1adc79e7869b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82c07213c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c860f08e4e26" /><Relationship Type="http://schemas.openxmlformats.org/officeDocument/2006/relationships/theme" Target="/ppt/slideMasters/theme/theme1.xml" Id="R89b9a1bdbef0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cc860f08e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64f7721b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a6f52023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de2106f8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8868b026c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1e9b038f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ebe78957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9efef23c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CALCULARE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1 535 473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post@calculare.no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895 627 542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