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42e0fc3fa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df8a9f0b246be"/>
  </p:sldMasterIdLst>
  <p:sldIdLst>
    <p:sldId xmlns:r="http://schemas.openxmlformats.org/officeDocument/2006/relationships" id="256" r:id="R75206bfaac954d6d"/>
    <p:sldId xmlns:r="http://schemas.openxmlformats.org/officeDocument/2006/relationships" id="257" r:id="R1e1bd84355504f68"/>
    <p:sldId xmlns:r="http://schemas.openxmlformats.org/officeDocument/2006/relationships" id="258" r:id="Rd1f3a79713a9471a"/>
    <p:sldId xmlns:r="http://schemas.openxmlformats.org/officeDocument/2006/relationships" id="259" r:id="R323c3fa3fd7d49b2"/>
    <p:sldId xmlns:r="http://schemas.openxmlformats.org/officeDocument/2006/relationships" id="260" r:id="R9bd7fc1343a7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df8a9f0b246be" /><Relationship Type="http://schemas.openxmlformats.org/officeDocument/2006/relationships/slide" Target="/ppt/slides/slide1.xml" Id="R75206bfaac954d6d" /><Relationship Type="http://schemas.openxmlformats.org/officeDocument/2006/relationships/slide" Target="/ppt/slides/slide2.xml" Id="R1e1bd84355504f68" /><Relationship Type="http://schemas.openxmlformats.org/officeDocument/2006/relationships/slide" Target="/ppt/slides/slide3.xml" Id="Rd1f3a79713a9471a" /><Relationship Type="http://schemas.openxmlformats.org/officeDocument/2006/relationships/slide" Target="/ppt/slides/slide4.xml" Id="R323c3fa3fd7d49b2" /><Relationship Type="http://schemas.openxmlformats.org/officeDocument/2006/relationships/slide" Target="/ppt/slides/slide5.xml" Id="R9bd7fc1343a7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5ddeaa319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070964634a84" /><Relationship Type="http://schemas.openxmlformats.org/officeDocument/2006/relationships/theme" Target="/ppt/slideMasters/theme/theme1.xml" Id="R80432a6b03a7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d07096463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879297d9d40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bb33e310b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fdc09cc1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5afb52ab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3061c41e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LTD ble etablert [år] og holder til i Sk7 2dh Cheshire.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Court, 1 Maple Road,,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895 664 332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