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10c6c83bb45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eb2a715b88491a"/>
  </p:sldMasterIdLst>
  <p:sldIdLst>
    <p:sldId xmlns:r="http://schemas.openxmlformats.org/officeDocument/2006/relationships" id="256" r:id="R6eb0baece0db4fda"/>
    <p:sldId xmlns:r="http://schemas.openxmlformats.org/officeDocument/2006/relationships" id="257" r:id="R8ed0f2bcad084dbf"/>
    <p:sldId xmlns:r="http://schemas.openxmlformats.org/officeDocument/2006/relationships" id="258" r:id="R4fe635694cab4f0a"/>
    <p:sldId xmlns:r="http://schemas.openxmlformats.org/officeDocument/2006/relationships" id="259" r:id="R0e0e0bff694046db"/>
    <p:sldId xmlns:r="http://schemas.openxmlformats.org/officeDocument/2006/relationships" id="260" r:id="Rdba4b797e13e49a6"/>
    <p:sldId xmlns:r="http://schemas.openxmlformats.org/officeDocument/2006/relationships" id="261" r:id="Rb547cacf130049fb"/>
    <p:sldId xmlns:r="http://schemas.openxmlformats.org/officeDocument/2006/relationships" id="262" r:id="R86a5405dca2d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b2a715b88491a" /><Relationship Type="http://schemas.openxmlformats.org/officeDocument/2006/relationships/slide" Target="/ppt/slides/slide1.xml" Id="R6eb0baece0db4fda" /><Relationship Type="http://schemas.openxmlformats.org/officeDocument/2006/relationships/slide" Target="/ppt/slides/slide2.xml" Id="R8ed0f2bcad084dbf" /><Relationship Type="http://schemas.openxmlformats.org/officeDocument/2006/relationships/slide" Target="/ppt/slides/slide3.xml" Id="R4fe635694cab4f0a" /><Relationship Type="http://schemas.openxmlformats.org/officeDocument/2006/relationships/slide" Target="/ppt/slides/slide4.xml" Id="R0e0e0bff694046db" /><Relationship Type="http://schemas.openxmlformats.org/officeDocument/2006/relationships/slide" Target="/ppt/slides/slide5.xml" Id="Rdba4b797e13e49a6" /><Relationship Type="http://schemas.openxmlformats.org/officeDocument/2006/relationships/slide" Target="/ppt/slides/slide6.xml" Id="Rb547cacf130049fb" /><Relationship Type="http://schemas.openxmlformats.org/officeDocument/2006/relationships/slide" Target="/ppt/slides/slide7.xml" Id="R86a5405dca2d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6049804b9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a2d6055f14486" /><Relationship Type="http://schemas.openxmlformats.org/officeDocument/2006/relationships/theme" Target="/ppt/slideMasters/theme/theme1.xml" Id="R072faea147404d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a2d6055f144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525c044ca4d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515218ab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5c92a33d34b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679181547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9c93340be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00ccdea19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efc96128f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NÆRSNES TORG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NÆRSNES TORG AS ble etablert [år] og holder til i Nærsnes.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359 057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SCHMIDT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3478 Nærsnes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895 917 982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NÆRSNES TORG AS</a:t>
            </a:r>
          </a:p>
        </p:txBody>
      </p:sp>
    </p:spTree>
  </p:cSld>
  <p:clrMapOvr>
    <a:masterClrMapping xmlns:a="http://schemas.openxmlformats.org/drawingml/2006/main"/>
  </p:clrMapOvr>
</p:sld>
</file>