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3c2f505c49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9fc2ef5054b98"/>
  </p:sldMasterIdLst>
  <p:sldIdLst>
    <p:sldId xmlns:r="http://schemas.openxmlformats.org/officeDocument/2006/relationships" id="256" r:id="R56a750b0453746ff"/>
    <p:sldId xmlns:r="http://schemas.openxmlformats.org/officeDocument/2006/relationships" id="257" r:id="R27b347e61fd24cb8"/>
    <p:sldId xmlns:r="http://schemas.openxmlformats.org/officeDocument/2006/relationships" id="258" r:id="R0dc0509620bd45a3"/>
    <p:sldId xmlns:r="http://schemas.openxmlformats.org/officeDocument/2006/relationships" id="259" r:id="Rfb0d9211be864bba"/>
    <p:sldId xmlns:r="http://schemas.openxmlformats.org/officeDocument/2006/relationships" id="260" r:id="R5d0686a76cc74af9"/>
    <p:sldId xmlns:r="http://schemas.openxmlformats.org/officeDocument/2006/relationships" id="261" r:id="R03e48e7c0438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9fc2ef5054b98" /><Relationship Type="http://schemas.openxmlformats.org/officeDocument/2006/relationships/slide" Target="/ppt/slides/slide1.xml" Id="R56a750b0453746ff" /><Relationship Type="http://schemas.openxmlformats.org/officeDocument/2006/relationships/slide" Target="/ppt/slides/slide2.xml" Id="R27b347e61fd24cb8" /><Relationship Type="http://schemas.openxmlformats.org/officeDocument/2006/relationships/slide" Target="/ppt/slides/slide3.xml" Id="R0dc0509620bd45a3" /><Relationship Type="http://schemas.openxmlformats.org/officeDocument/2006/relationships/slide" Target="/ppt/slides/slide4.xml" Id="Rfb0d9211be864bba" /><Relationship Type="http://schemas.openxmlformats.org/officeDocument/2006/relationships/slide" Target="/ppt/slides/slide5.xml" Id="R5d0686a76cc74af9" /><Relationship Type="http://schemas.openxmlformats.org/officeDocument/2006/relationships/slide" Target="/ppt/slides/slide6.xml" Id="R03e48e7c0438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ed849e450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e5d24dee549b8" /><Relationship Type="http://schemas.openxmlformats.org/officeDocument/2006/relationships/theme" Target="/ppt/slideMasters/theme/theme1.xml" Id="Re24e842382d2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e5d24dee5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295486049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bda1cffc8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565db2dc5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0fdf58a98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3ef109c3d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62a40abf4b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NUF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22 850 316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896 008 242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