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a4dee11ec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39d270b5c48fe"/>
  </p:sldMasterIdLst>
  <p:sldIdLst>
    <p:sldId xmlns:r="http://schemas.openxmlformats.org/officeDocument/2006/relationships" id="256" r:id="Rf65f8e2432154cf5"/>
    <p:sldId xmlns:r="http://schemas.openxmlformats.org/officeDocument/2006/relationships" id="257" r:id="Re274afbd5a3349e6"/>
    <p:sldId xmlns:r="http://schemas.openxmlformats.org/officeDocument/2006/relationships" id="258" r:id="Rd54e0314808840c3"/>
    <p:sldId xmlns:r="http://schemas.openxmlformats.org/officeDocument/2006/relationships" id="259" r:id="R33997c8127084734"/>
    <p:sldId xmlns:r="http://schemas.openxmlformats.org/officeDocument/2006/relationships" id="260" r:id="R5d9e70d8d323433f"/>
    <p:sldId xmlns:r="http://schemas.openxmlformats.org/officeDocument/2006/relationships" id="261" r:id="R2fa7b87c65084fb6"/>
    <p:sldId xmlns:r="http://schemas.openxmlformats.org/officeDocument/2006/relationships" id="262" r:id="Rc28f18ea87c7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39d270b5c48fe" /><Relationship Type="http://schemas.openxmlformats.org/officeDocument/2006/relationships/slide" Target="/ppt/slides/slide1.xml" Id="Rf65f8e2432154cf5" /><Relationship Type="http://schemas.openxmlformats.org/officeDocument/2006/relationships/slide" Target="/ppt/slides/slide2.xml" Id="Re274afbd5a3349e6" /><Relationship Type="http://schemas.openxmlformats.org/officeDocument/2006/relationships/slide" Target="/ppt/slides/slide3.xml" Id="Rd54e0314808840c3" /><Relationship Type="http://schemas.openxmlformats.org/officeDocument/2006/relationships/slide" Target="/ppt/slides/slide4.xml" Id="R33997c8127084734" /><Relationship Type="http://schemas.openxmlformats.org/officeDocument/2006/relationships/slide" Target="/ppt/slides/slide5.xml" Id="R5d9e70d8d323433f" /><Relationship Type="http://schemas.openxmlformats.org/officeDocument/2006/relationships/slide" Target="/ppt/slides/slide6.xml" Id="R2fa7b87c65084fb6" /><Relationship Type="http://schemas.openxmlformats.org/officeDocument/2006/relationships/slide" Target="/ppt/slides/slide7.xml" Id="Rc28f18ea87c7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b14de174f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4476dbe74613" /><Relationship Type="http://schemas.openxmlformats.org/officeDocument/2006/relationships/theme" Target="/ppt/slideMasters/theme/theme1.xml" Id="R8f5905915654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34476dbe7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c85841b8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9b87ad56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f95b3c02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c1f5092e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6e72385e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aa1adfca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67b7ea425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