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47350d592146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a6a3cd8ea7446b"/>
  </p:sldMasterIdLst>
  <p:sldIdLst>
    <p:sldId xmlns:r="http://schemas.openxmlformats.org/officeDocument/2006/relationships" id="256" r:id="R25794930f0744244"/>
    <p:sldId xmlns:r="http://schemas.openxmlformats.org/officeDocument/2006/relationships" id="257" r:id="R8d85698b17b94dba"/>
    <p:sldId xmlns:r="http://schemas.openxmlformats.org/officeDocument/2006/relationships" id="258" r:id="R96d581b6d06d4156"/>
    <p:sldId xmlns:r="http://schemas.openxmlformats.org/officeDocument/2006/relationships" id="259" r:id="Ra097a25e55a447b2"/>
    <p:sldId xmlns:r="http://schemas.openxmlformats.org/officeDocument/2006/relationships" id="260" r:id="R06e7bc5fe3844d13"/>
    <p:sldId xmlns:r="http://schemas.openxmlformats.org/officeDocument/2006/relationships" id="261" r:id="R1363fc75697b4909"/>
    <p:sldId xmlns:r="http://schemas.openxmlformats.org/officeDocument/2006/relationships" id="262" r:id="R6591f0f5f8af48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a6a3cd8ea7446b" /><Relationship Type="http://schemas.openxmlformats.org/officeDocument/2006/relationships/slide" Target="/ppt/slides/slide1.xml" Id="R25794930f0744244" /><Relationship Type="http://schemas.openxmlformats.org/officeDocument/2006/relationships/slide" Target="/ppt/slides/slide2.xml" Id="R8d85698b17b94dba" /><Relationship Type="http://schemas.openxmlformats.org/officeDocument/2006/relationships/slide" Target="/ppt/slides/slide3.xml" Id="R96d581b6d06d4156" /><Relationship Type="http://schemas.openxmlformats.org/officeDocument/2006/relationships/slide" Target="/ppt/slides/slide4.xml" Id="Ra097a25e55a447b2" /><Relationship Type="http://schemas.openxmlformats.org/officeDocument/2006/relationships/slide" Target="/ppt/slides/slide5.xml" Id="R06e7bc5fe3844d13" /><Relationship Type="http://schemas.openxmlformats.org/officeDocument/2006/relationships/slide" Target="/ppt/slides/slide6.xml" Id="R1363fc75697b4909" /><Relationship Type="http://schemas.openxmlformats.org/officeDocument/2006/relationships/slide" Target="/ppt/slides/slide7.xml" Id="R6591f0f5f8af48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6524d441d344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70dff02504096" /><Relationship Type="http://schemas.openxmlformats.org/officeDocument/2006/relationships/theme" Target="/ppt/slideMasters/theme/theme1.xml" Id="R06f642da78fa43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770dff025040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b7575df2f40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ad25530284c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e85b739d44b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12d45c2bb46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e3099bffc49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fac1a9aaa4b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6b0c8e1af49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PETRINE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PETRINE AS ble etablert [år] og holder til i Bjørøyhamn.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3 236 080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42 320 166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42 789 039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NØDSET HILDE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Hilde Nødseth, Vestrepollsvegen 174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5177 Bjørøyhamn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896 342 622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