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36d4cddcba4d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19a48c6f2340c6"/>
  </p:sldMasterIdLst>
  <p:sldIdLst>
    <p:sldId xmlns:r="http://schemas.openxmlformats.org/officeDocument/2006/relationships" id="256" r:id="R2554bda92b1545a2"/>
    <p:sldId xmlns:r="http://schemas.openxmlformats.org/officeDocument/2006/relationships" id="257" r:id="R11f3a75f6eab4c13"/>
    <p:sldId xmlns:r="http://schemas.openxmlformats.org/officeDocument/2006/relationships" id="258" r:id="R1bb4c77681fa45b6"/>
    <p:sldId xmlns:r="http://schemas.openxmlformats.org/officeDocument/2006/relationships" id="259" r:id="R585de473a7ac4f07"/>
    <p:sldId xmlns:r="http://schemas.openxmlformats.org/officeDocument/2006/relationships" id="260" r:id="Rf622425353124177"/>
    <p:sldId xmlns:r="http://schemas.openxmlformats.org/officeDocument/2006/relationships" id="261" r:id="R4a8e9083bcdf4544"/>
    <p:sldId xmlns:r="http://schemas.openxmlformats.org/officeDocument/2006/relationships" id="262" r:id="Rd3edc515c8c941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19a48c6f2340c6" /><Relationship Type="http://schemas.openxmlformats.org/officeDocument/2006/relationships/slide" Target="/ppt/slides/slide1.xml" Id="R2554bda92b1545a2" /><Relationship Type="http://schemas.openxmlformats.org/officeDocument/2006/relationships/slide" Target="/ppt/slides/slide2.xml" Id="R11f3a75f6eab4c13" /><Relationship Type="http://schemas.openxmlformats.org/officeDocument/2006/relationships/slide" Target="/ppt/slides/slide3.xml" Id="R1bb4c77681fa45b6" /><Relationship Type="http://schemas.openxmlformats.org/officeDocument/2006/relationships/slide" Target="/ppt/slides/slide4.xml" Id="R585de473a7ac4f07" /><Relationship Type="http://schemas.openxmlformats.org/officeDocument/2006/relationships/slide" Target="/ppt/slides/slide5.xml" Id="Rf622425353124177" /><Relationship Type="http://schemas.openxmlformats.org/officeDocument/2006/relationships/slide" Target="/ppt/slides/slide6.xml" Id="R4a8e9083bcdf4544" /><Relationship Type="http://schemas.openxmlformats.org/officeDocument/2006/relationships/slide" Target="/ppt/slides/slide7.xml" Id="Rd3edc515c8c941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9cb6578f584e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a78ed50ac41fd" /><Relationship Type="http://schemas.openxmlformats.org/officeDocument/2006/relationships/theme" Target="/ppt/slideMasters/theme/theme1.xml" Id="Rd6ca7978227f4f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9a78ed50ac41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d77ae46574c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8c5f36cdf34e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6c6c12b1448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e22d27bf34b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7e6a4c32342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527f327974b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ac1182a0d4b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HJELPI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HJELPI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268 356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255 941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249 460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11 839 099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11 868 682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HOPLAND INGVILD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HOPLAND JAN-ERIK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Plogveien 34A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896 593 382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HJELPI AS</a:t>
            </a:r>
          </a:p>
        </p:txBody>
      </p:sp>
    </p:spTree>
  </p:cSld>
  <p:clrMapOvr>
    <a:masterClrMapping xmlns:a="http://schemas.openxmlformats.org/drawingml/2006/main"/>
  </p:clrMapOvr>
</p:sld>
</file>