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6e975079a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401117c48427c"/>
  </p:sldMasterIdLst>
  <p:sldIdLst>
    <p:sldId xmlns:r="http://schemas.openxmlformats.org/officeDocument/2006/relationships" id="256" r:id="Re88bebea022c4ee6"/>
    <p:sldId xmlns:r="http://schemas.openxmlformats.org/officeDocument/2006/relationships" id="257" r:id="R7498867444f149ac"/>
    <p:sldId xmlns:r="http://schemas.openxmlformats.org/officeDocument/2006/relationships" id="258" r:id="R928c0af18f114605"/>
    <p:sldId xmlns:r="http://schemas.openxmlformats.org/officeDocument/2006/relationships" id="259" r:id="R13ade22cb7874b82"/>
    <p:sldId xmlns:r="http://schemas.openxmlformats.org/officeDocument/2006/relationships" id="260" r:id="R7bf491617f794f61"/>
    <p:sldId xmlns:r="http://schemas.openxmlformats.org/officeDocument/2006/relationships" id="261" r:id="R948d18fbcadc4195"/>
    <p:sldId xmlns:r="http://schemas.openxmlformats.org/officeDocument/2006/relationships" id="262" r:id="R631981356675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401117c48427c" /><Relationship Type="http://schemas.openxmlformats.org/officeDocument/2006/relationships/slide" Target="/ppt/slides/slide1.xml" Id="Re88bebea022c4ee6" /><Relationship Type="http://schemas.openxmlformats.org/officeDocument/2006/relationships/slide" Target="/ppt/slides/slide2.xml" Id="R7498867444f149ac" /><Relationship Type="http://schemas.openxmlformats.org/officeDocument/2006/relationships/slide" Target="/ppt/slides/slide3.xml" Id="R928c0af18f114605" /><Relationship Type="http://schemas.openxmlformats.org/officeDocument/2006/relationships/slide" Target="/ppt/slides/slide4.xml" Id="R13ade22cb7874b82" /><Relationship Type="http://schemas.openxmlformats.org/officeDocument/2006/relationships/slide" Target="/ppt/slides/slide5.xml" Id="R7bf491617f794f61" /><Relationship Type="http://schemas.openxmlformats.org/officeDocument/2006/relationships/slide" Target="/ppt/slides/slide6.xml" Id="R948d18fbcadc4195" /><Relationship Type="http://schemas.openxmlformats.org/officeDocument/2006/relationships/slide" Target="/ppt/slides/slide7.xml" Id="R631981356675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d0b8774bb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1ded5f9854fe6" /><Relationship Type="http://schemas.openxmlformats.org/officeDocument/2006/relationships/theme" Target="/ppt/slideMasters/theme/theme1.xml" Id="R2b2719f40112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1ded5f985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9506b224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6f098966f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563d562d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724a40922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086357e0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22184c50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e23b06caa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KLAVENESS MARINE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MARINE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234 627 301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135 219 183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90 066 223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1 770 028 224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3 113 137 769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www.klavenessmarine.com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896 713 132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