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ce12328cb044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072c6a63646c6"/>
  </p:sldMasterIdLst>
  <p:sldIdLst>
    <p:sldId xmlns:r="http://schemas.openxmlformats.org/officeDocument/2006/relationships" id="256" r:id="R63fa63d6c1a24b2b"/>
    <p:sldId xmlns:r="http://schemas.openxmlformats.org/officeDocument/2006/relationships" id="257" r:id="Re12ed77e820d4845"/>
    <p:sldId xmlns:r="http://schemas.openxmlformats.org/officeDocument/2006/relationships" id="258" r:id="Rc74a97c161b549fd"/>
    <p:sldId xmlns:r="http://schemas.openxmlformats.org/officeDocument/2006/relationships" id="259" r:id="R6185b63ac5f845dd"/>
    <p:sldId xmlns:r="http://schemas.openxmlformats.org/officeDocument/2006/relationships" id="260" r:id="Rfdb3f3d66f1b46ff"/>
    <p:sldId xmlns:r="http://schemas.openxmlformats.org/officeDocument/2006/relationships" id="261" r:id="R3944491b5f3b4b68"/>
    <p:sldId xmlns:r="http://schemas.openxmlformats.org/officeDocument/2006/relationships" id="262" r:id="R53e24d77dc3c42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072c6a63646c6" /><Relationship Type="http://schemas.openxmlformats.org/officeDocument/2006/relationships/slide" Target="/ppt/slides/slide1.xml" Id="R63fa63d6c1a24b2b" /><Relationship Type="http://schemas.openxmlformats.org/officeDocument/2006/relationships/slide" Target="/ppt/slides/slide2.xml" Id="Re12ed77e820d4845" /><Relationship Type="http://schemas.openxmlformats.org/officeDocument/2006/relationships/slide" Target="/ppt/slides/slide3.xml" Id="Rc74a97c161b549fd" /><Relationship Type="http://schemas.openxmlformats.org/officeDocument/2006/relationships/slide" Target="/ppt/slides/slide4.xml" Id="R6185b63ac5f845dd" /><Relationship Type="http://schemas.openxmlformats.org/officeDocument/2006/relationships/slide" Target="/ppt/slides/slide5.xml" Id="Rfdb3f3d66f1b46ff" /><Relationship Type="http://schemas.openxmlformats.org/officeDocument/2006/relationships/slide" Target="/ppt/slides/slide6.xml" Id="R3944491b5f3b4b68" /><Relationship Type="http://schemas.openxmlformats.org/officeDocument/2006/relationships/slide" Target="/ppt/slides/slide7.xml" Id="R53e24d77dc3c42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b6825d7ff4b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d5ce55c694d1d" /><Relationship Type="http://schemas.openxmlformats.org/officeDocument/2006/relationships/theme" Target="/ppt/slideMasters/theme/theme1.xml" Id="Rcb4769434a0143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d5ce55c694d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8c55cc11d49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df4fee6fb4a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a087ee48842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4971bf52f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1178f3ce244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4893ab3fd42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27c71f6ac43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DATAPLAN ALPHA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ALPHA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60 957 511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8 542 140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7 009 623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27 696 354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896 861 042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