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2f52f62ee46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1d0249e204f7d"/>
  </p:sldMasterIdLst>
  <p:sldIdLst>
    <p:sldId xmlns:r="http://schemas.openxmlformats.org/officeDocument/2006/relationships" id="256" r:id="Re8c44f0a0b6a408f"/>
    <p:sldId xmlns:r="http://schemas.openxmlformats.org/officeDocument/2006/relationships" id="257" r:id="Ra843696d651a40e6"/>
    <p:sldId xmlns:r="http://schemas.openxmlformats.org/officeDocument/2006/relationships" id="258" r:id="R77e4c446b91c4670"/>
    <p:sldId xmlns:r="http://schemas.openxmlformats.org/officeDocument/2006/relationships" id="259" r:id="R0cedc3b037c94f38"/>
    <p:sldId xmlns:r="http://schemas.openxmlformats.org/officeDocument/2006/relationships" id="260" r:id="Rdd2f5cdb2fd740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1d0249e204f7d" /><Relationship Type="http://schemas.openxmlformats.org/officeDocument/2006/relationships/slide" Target="/ppt/slides/slide1.xml" Id="Re8c44f0a0b6a408f" /><Relationship Type="http://schemas.openxmlformats.org/officeDocument/2006/relationships/slide" Target="/ppt/slides/slide2.xml" Id="Ra843696d651a40e6" /><Relationship Type="http://schemas.openxmlformats.org/officeDocument/2006/relationships/slide" Target="/ppt/slides/slide3.xml" Id="R77e4c446b91c4670" /><Relationship Type="http://schemas.openxmlformats.org/officeDocument/2006/relationships/slide" Target="/ppt/slides/slide4.xml" Id="R0cedc3b037c94f38" /><Relationship Type="http://schemas.openxmlformats.org/officeDocument/2006/relationships/slide" Target="/ppt/slides/slide5.xml" Id="Rdd2f5cdb2fd740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82b0077a24b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ecbd418f8466b" /><Relationship Type="http://schemas.openxmlformats.org/officeDocument/2006/relationships/theme" Target="/ppt/slideMasters/theme/theme1.xml" Id="R1e03ef58b6a54a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aecbd418f8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ebce4f85c4e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0b8a76aa2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c4bf9fc5d4a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615f3729a4e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c818b62a64c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DRAMMEN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DRAMMEN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57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nlf.drammen@nsb.no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897 016 842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