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a12692d93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6852bfd024258"/>
  </p:sldMasterIdLst>
  <p:sldIdLst>
    <p:sldId xmlns:r="http://schemas.openxmlformats.org/officeDocument/2006/relationships" id="256" r:id="Rd4a7146443b1454a"/>
    <p:sldId xmlns:r="http://schemas.openxmlformats.org/officeDocument/2006/relationships" id="257" r:id="R03991a57a828493c"/>
    <p:sldId xmlns:r="http://schemas.openxmlformats.org/officeDocument/2006/relationships" id="258" r:id="Rf2fb8955d2a24b88"/>
    <p:sldId xmlns:r="http://schemas.openxmlformats.org/officeDocument/2006/relationships" id="259" r:id="R706fc8cea0504a0f"/>
    <p:sldId xmlns:r="http://schemas.openxmlformats.org/officeDocument/2006/relationships" id="260" r:id="R73c8dda9df3a4974"/>
    <p:sldId xmlns:r="http://schemas.openxmlformats.org/officeDocument/2006/relationships" id="261" r:id="R85bd1cb71c22487b"/>
    <p:sldId xmlns:r="http://schemas.openxmlformats.org/officeDocument/2006/relationships" id="262" r:id="Rfa43de2d7ad8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6852bfd024258" /><Relationship Type="http://schemas.openxmlformats.org/officeDocument/2006/relationships/slide" Target="/ppt/slides/slide1.xml" Id="Rd4a7146443b1454a" /><Relationship Type="http://schemas.openxmlformats.org/officeDocument/2006/relationships/slide" Target="/ppt/slides/slide2.xml" Id="R03991a57a828493c" /><Relationship Type="http://schemas.openxmlformats.org/officeDocument/2006/relationships/slide" Target="/ppt/slides/slide3.xml" Id="Rf2fb8955d2a24b88" /><Relationship Type="http://schemas.openxmlformats.org/officeDocument/2006/relationships/slide" Target="/ppt/slides/slide4.xml" Id="R706fc8cea0504a0f" /><Relationship Type="http://schemas.openxmlformats.org/officeDocument/2006/relationships/slide" Target="/ppt/slides/slide5.xml" Id="R73c8dda9df3a4974" /><Relationship Type="http://schemas.openxmlformats.org/officeDocument/2006/relationships/slide" Target="/ppt/slides/slide6.xml" Id="R85bd1cb71c22487b" /><Relationship Type="http://schemas.openxmlformats.org/officeDocument/2006/relationships/slide" Target="/ppt/slides/slide7.xml" Id="Rfa43de2d7ad8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c4a212538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8e94b5184b2d" /><Relationship Type="http://schemas.openxmlformats.org/officeDocument/2006/relationships/theme" Target="/ppt/slideMasters/theme/theme1.xml" Id="R7f15fc169441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78e94b518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2f6b0d073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f28450401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2aa0dff74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4ac0dd6f6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d22a9085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6c2d5b80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92fb8b53a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CERRO 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1 977 843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INGVE SØRHEIM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Blåklokkeveien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isorheim@gmail.com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897 019 922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