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20eb54816946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7dce5cf7984e3e"/>
  </p:sldMasterIdLst>
  <p:sldIdLst>
    <p:sldId xmlns:r="http://schemas.openxmlformats.org/officeDocument/2006/relationships" id="256" r:id="Rb86252362e5947b1"/>
    <p:sldId xmlns:r="http://schemas.openxmlformats.org/officeDocument/2006/relationships" id="257" r:id="R561bdf8f3a054aee"/>
    <p:sldId xmlns:r="http://schemas.openxmlformats.org/officeDocument/2006/relationships" id="258" r:id="Rce1b30a85d24420d"/>
    <p:sldId xmlns:r="http://schemas.openxmlformats.org/officeDocument/2006/relationships" id="259" r:id="R120306e085c143a9"/>
    <p:sldId xmlns:r="http://schemas.openxmlformats.org/officeDocument/2006/relationships" id="260" r:id="R4ef07be31596455f"/>
    <p:sldId xmlns:r="http://schemas.openxmlformats.org/officeDocument/2006/relationships" id="261" r:id="R8fd0ee457da541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dce5cf7984e3e" /><Relationship Type="http://schemas.openxmlformats.org/officeDocument/2006/relationships/slide" Target="/ppt/slides/slide1.xml" Id="Rb86252362e5947b1" /><Relationship Type="http://schemas.openxmlformats.org/officeDocument/2006/relationships/slide" Target="/ppt/slides/slide2.xml" Id="R561bdf8f3a054aee" /><Relationship Type="http://schemas.openxmlformats.org/officeDocument/2006/relationships/slide" Target="/ppt/slides/slide3.xml" Id="Rce1b30a85d24420d" /><Relationship Type="http://schemas.openxmlformats.org/officeDocument/2006/relationships/slide" Target="/ppt/slides/slide4.xml" Id="R120306e085c143a9" /><Relationship Type="http://schemas.openxmlformats.org/officeDocument/2006/relationships/slide" Target="/ppt/slides/slide5.xml" Id="R4ef07be31596455f" /><Relationship Type="http://schemas.openxmlformats.org/officeDocument/2006/relationships/slide" Target="/ppt/slides/slide6.xml" Id="R8fd0ee457da541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16773ca52a49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579b9944b42e3" /><Relationship Type="http://schemas.openxmlformats.org/officeDocument/2006/relationships/theme" Target="/ppt/slideMasters/theme/theme1.xml" Id="R59e50b6987ed4f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a579b9944b42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d59920e5244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4d1686c6749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5e3d0a32049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6bd6b5e1d4c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9a3d1b9db4b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ded2e070d4c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SKUDAL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SKUDAL REVISJON &amp; RÅDGIVNING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5 096 007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804 026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608 805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246 693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2 519 051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terje@skudal.biz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www.skudal.biz/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897 050 692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