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aa8f2f54e340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b72c113c054332"/>
  </p:sldMasterIdLst>
  <p:sldIdLst>
    <p:sldId xmlns:r="http://schemas.openxmlformats.org/officeDocument/2006/relationships" id="256" r:id="Rc7ae51f9cacf4f9a"/>
    <p:sldId xmlns:r="http://schemas.openxmlformats.org/officeDocument/2006/relationships" id="257" r:id="Ree9fb39620dd40c9"/>
    <p:sldId xmlns:r="http://schemas.openxmlformats.org/officeDocument/2006/relationships" id="258" r:id="Rfd94fadd3ce34283"/>
    <p:sldId xmlns:r="http://schemas.openxmlformats.org/officeDocument/2006/relationships" id="259" r:id="Rd61d261ebde4468e"/>
    <p:sldId xmlns:r="http://schemas.openxmlformats.org/officeDocument/2006/relationships" id="260" r:id="Rbc0869d5e4b745ae"/>
    <p:sldId xmlns:r="http://schemas.openxmlformats.org/officeDocument/2006/relationships" id="261" r:id="Rfb7baf50daff474c"/>
    <p:sldId xmlns:r="http://schemas.openxmlformats.org/officeDocument/2006/relationships" id="262" r:id="Ra1ba39a43d5b4b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72c113c054332" /><Relationship Type="http://schemas.openxmlformats.org/officeDocument/2006/relationships/slide" Target="/ppt/slides/slide1.xml" Id="Rc7ae51f9cacf4f9a" /><Relationship Type="http://schemas.openxmlformats.org/officeDocument/2006/relationships/slide" Target="/ppt/slides/slide2.xml" Id="Ree9fb39620dd40c9" /><Relationship Type="http://schemas.openxmlformats.org/officeDocument/2006/relationships/slide" Target="/ppt/slides/slide3.xml" Id="Rfd94fadd3ce34283" /><Relationship Type="http://schemas.openxmlformats.org/officeDocument/2006/relationships/slide" Target="/ppt/slides/slide4.xml" Id="Rd61d261ebde4468e" /><Relationship Type="http://schemas.openxmlformats.org/officeDocument/2006/relationships/slide" Target="/ppt/slides/slide5.xml" Id="Rbc0869d5e4b745ae" /><Relationship Type="http://schemas.openxmlformats.org/officeDocument/2006/relationships/slide" Target="/ppt/slides/slide6.xml" Id="Rfb7baf50daff474c" /><Relationship Type="http://schemas.openxmlformats.org/officeDocument/2006/relationships/slide" Target="/ppt/slides/slide7.xml" Id="Ra1ba39a43d5b4b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08a2c90f143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dd51d5d714368" /><Relationship Type="http://schemas.openxmlformats.org/officeDocument/2006/relationships/theme" Target="/ppt/slideMasters/theme/theme1.xml" Id="R41b3669aafb547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3dd51d5d7143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c2ab490e14d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8b66d33b5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211ecdf6e46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239a2d20e41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9e31fe5d34e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11dd1356945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e519c7a594f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7 125 260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SVEINUNG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897 781 352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