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d53a88707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468f6925e409c"/>
  </p:sldMasterIdLst>
  <p:sldIdLst>
    <p:sldId xmlns:r="http://schemas.openxmlformats.org/officeDocument/2006/relationships" id="256" r:id="Rd38548a84beb4ca4"/>
    <p:sldId xmlns:r="http://schemas.openxmlformats.org/officeDocument/2006/relationships" id="257" r:id="R88070ce8f9414a2a"/>
    <p:sldId xmlns:r="http://schemas.openxmlformats.org/officeDocument/2006/relationships" id="258" r:id="Rcea26992a29f4aaa"/>
    <p:sldId xmlns:r="http://schemas.openxmlformats.org/officeDocument/2006/relationships" id="259" r:id="R24dd3a9cc44545a2"/>
    <p:sldId xmlns:r="http://schemas.openxmlformats.org/officeDocument/2006/relationships" id="260" r:id="R10750ba6e3424eb3"/>
    <p:sldId xmlns:r="http://schemas.openxmlformats.org/officeDocument/2006/relationships" id="261" r:id="Rf41bbddd50e142dd"/>
    <p:sldId xmlns:r="http://schemas.openxmlformats.org/officeDocument/2006/relationships" id="262" r:id="R5528d74dc871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468f6925e409c" /><Relationship Type="http://schemas.openxmlformats.org/officeDocument/2006/relationships/slide" Target="/ppt/slides/slide1.xml" Id="Rd38548a84beb4ca4" /><Relationship Type="http://schemas.openxmlformats.org/officeDocument/2006/relationships/slide" Target="/ppt/slides/slide2.xml" Id="R88070ce8f9414a2a" /><Relationship Type="http://schemas.openxmlformats.org/officeDocument/2006/relationships/slide" Target="/ppt/slides/slide3.xml" Id="Rcea26992a29f4aaa" /><Relationship Type="http://schemas.openxmlformats.org/officeDocument/2006/relationships/slide" Target="/ppt/slides/slide4.xml" Id="R24dd3a9cc44545a2" /><Relationship Type="http://schemas.openxmlformats.org/officeDocument/2006/relationships/slide" Target="/ppt/slides/slide5.xml" Id="R10750ba6e3424eb3" /><Relationship Type="http://schemas.openxmlformats.org/officeDocument/2006/relationships/slide" Target="/ppt/slides/slide6.xml" Id="Rf41bbddd50e142dd" /><Relationship Type="http://schemas.openxmlformats.org/officeDocument/2006/relationships/slide" Target="/ppt/slides/slide7.xml" Id="R5528d74dc871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9d5ad84b9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6d3377a54a9d" /><Relationship Type="http://schemas.openxmlformats.org/officeDocument/2006/relationships/theme" Target="/ppt/slideMasters/theme/theme1.xml" Id="R316deafafc05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e6d3377a5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ca1bb286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edb1c0e1d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67493b78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bebbd0c5c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a764aa416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cc760724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16816a16c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LOPES SANDY DA SILVA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MARIAMPILLAI BRIAN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Sandy da Silva Lopes, Midtveien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