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466587689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dada9be984b9c"/>
  </p:sldMasterIdLst>
  <p:sldIdLst>
    <p:sldId xmlns:r="http://schemas.openxmlformats.org/officeDocument/2006/relationships" id="256" r:id="Rf384f4c9be5241a4"/>
    <p:sldId xmlns:r="http://schemas.openxmlformats.org/officeDocument/2006/relationships" id="257" r:id="R0bceea77aaf74ae0"/>
    <p:sldId xmlns:r="http://schemas.openxmlformats.org/officeDocument/2006/relationships" id="258" r:id="R346726bf46bc4b07"/>
    <p:sldId xmlns:r="http://schemas.openxmlformats.org/officeDocument/2006/relationships" id="259" r:id="R8c44c931f1d8431e"/>
    <p:sldId xmlns:r="http://schemas.openxmlformats.org/officeDocument/2006/relationships" id="260" r:id="R0c5238c69cf14869"/>
    <p:sldId xmlns:r="http://schemas.openxmlformats.org/officeDocument/2006/relationships" id="261" r:id="R890ee62c5712459f"/>
    <p:sldId xmlns:r="http://schemas.openxmlformats.org/officeDocument/2006/relationships" id="262" r:id="R4643165f0fff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dada9be984b9c" /><Relationship Type="http://schemas.openxmlformats.org/officeDocument/2006/relationships/slide" Target="/ppt/slides/slide1.xml" Id="Rf384f4c9be5241a4" /><Relationship Type="http://schemas.openxmlformats.org/officeDocument/2006/relationships/slide" Target="/ppt/slides/slide2.xml" Id="R0bceea77aaf74ae0" /><Relationship Type="http://schemas.openxmlformats.org/officeDocument/2006/relationships/slide" Target="/ppt/slides/slide3.xml" Id="R346726bf46bc4b07" /><Relationship Type="http://schemas.openxmlformats.org/officeDocument/2006/relationships/slide" Target="/ppt/slides/slide4.xml" Id="R8c44c931f1d8431e" /><Relationship Type="http://schemas.openxmlformats.org/officeDocument/2006/relationships/slide" Target="/ppt/slides/slide5.xml" Id="R0c5238c69cf14869" /><Relationship Type="http://schemas.openxmlformats.org/officeDocument/2006/relationships/slide" Target="/ppt/slides/slide6.xml" Id="R890ee62c5712459f" /><Relationship Type="http://schemas.openxmlformats.org/officeDocument/2006/relationships/slide" Target="/ppt/slides/slide7.xml" Id="R4643165f0fff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474e5432c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263a390314c6e" /><Relationship Type="http://schemas.openxmlformats.org/officeDocument/2006/relationships/theme" Target="/ppt/slideMasters/theme/theme1.xml" Id="R681ffbbdc9d7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263a39031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73d4b9318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c7c755d52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b36a6db3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d73f554a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3a07fd428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08d82170c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2f1e34eb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10 217 473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DA SILVA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Huseby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