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9efd2526d847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c60049156a4588"/>
  </p:sldMasterIdLst>
  <p:sldIdLst>
    <p:sldId xmlns:r="http://schemas.openxmlformats.org/officeDocument/2006/relationships" id="256" r:id="R30ebdb382be041a0"/>
    <p:sldId xmlns:r="http://schemas.openxmlformats.org/officeDocument/2006/relationships" id="257" r:id="R939a493fcfaa4cee"/>
    <p:sldId xmlns:r="http://schemas.openxmlformats.org/officeDocument/2006/relationships" id="258" r:id="R2d865815244a4722"/>
    <p:sldId xmlns:r="http://schemas.openxmlformats.org/officeDocument/2006/relationships" id="259" r:id="R15ec6c651e904945"/>
    <p:sldId xmlns:r="http://schemas.openxmlformats.org/officeDocument/2006/relationships" id="260" r:id="R9ade01a2957d4dfa"/>
    <p:sldId xmlns:r="http://schemas.openxmlformats.org/officeDocument/2006/relationships" id="261" r:id="R5eb94a750eb044d3"/>
    <p:sldId xmlns:r="http://schemas.openxmlformats.org/officeDocument/2006/relationships" id="262" r:id="R3272f2dc5e8840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60049156a4588" /><Relationship Type="http://schemas.openxmlformats.org/officeDocument/2006/relationships/slide" Target="/ppt/slides/slide1.xml" Id="R30ebdb382be041a0" /><Relationship Type="http://schemas.openxmlformats.org/officeDocument/2006/relationships/slide" Target="/ppt/slides/slide2.xml" Id="R939a493fcfaa4cee" /><Relationship Type="http://schemas.openxmlformats.org/officeDocument/2006/relationships/slide" Target="/ppt/slides/slide3.xml" Id="R2d865815244a4722" /><Relationship Type="http://schemas.openxmlformats.org/officeDocument/2006/relationships/slide" Target="/ppt/slides/slide4.xml" Id="R15ec6c651e904945" /><Relationship Type="http://schemas.openxmlformats.org/officeDocument/2006/relationships/slide" Target="/ppt/slides/slide5.xml" Id="R9ade01a2957d4dfa" /><Relationship Type="http://schemas.openxmlformats.org/officeDocument/2006/relationships/slide" Target="/ppt/slides/slide6.xml" Id="R5eb94a750eb044d3" /><Relationship Type="http://schemas.openxmlformats.org/officeDocument/2006/relationships/slide" Target="/ppt/slides/slide7.xml" Id="R3272f2dc5e8840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45dfeee7d46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6deebf3444858" /><Relationship Type="http://schemas.openxmlformats.org/officeDocument/2006/relationships/theme" Target="/ppt/slideMasters/theme/theme1.xml" Id="R8ad666ce447740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96deebf344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11d67d9a945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89a137d0b4e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4b04bd2c849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2dd7ef0cf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005255d4a4d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766b6b92a41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5ea50eb0e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HEROSC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HEROSC INVEST AS ble etablert [år] og holder til i Engelsviken.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5 457 585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TOR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Engelsvikenveien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1628 Engelsviken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897 906 392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HEROSC INVEST AS</a:t>
            </a:r>
          </a:p>
        </p:txBody>
      </p:sp>
    </p:spTree>
  </p:cSld>
  <p:clrMapOvr>
    <a:masterClrMapping xmlns:a="http://schemas.openxmlformats.org/drawingml/2006/main"/>
  </p:clrMapOvr>
</p:sld>
</file>