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295c98aac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e209f3061b4146"/>
  </p:sldMasterIdLst>
  <p:sldIdLst>
    <p:sldId xmlns:r="http://schemas.openxmlformats.org/officeDocument/2006/relationships" id="256" r:id="R247794dd080b4d11"/>
    <p:sldId xmlns:r="http://schemas.openxmlformats.org/officeDocument/2006/relationships" id="257" r:id="R70449e5fdb834816"/>
    <p:sldId xmlns:r="http://schemas.openxmlformats.org/officeDocument/2006/relationships" id="258" r:id="R9619e8c5b9c04d64"/>
    <p:sldId xmlns:r="http://schemas.openxmlformats.org/officeDocument/2006/relationships" id="259" r:id="R93b1032a120d475b"/>
    <p:sldId xmlns:r="http://schemas.openxmlformats.org/officeDocument/2006/relationships" id="260" r:id="Ra7e1ea6fdbc54122"/>
    <p:sldId xmlns:r="http://schemas.openxmlformats.org/officeDocument/2006/relationships" id="261" r:id="R40e0614206034397"/>
    <p:sldId xmlns:r="http://schemas.openxmlformats.org/officeDocument/2006/relationships" id="262" r:id="Rfb2ece0b0d0549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209f3061b4146" /><Relationship Type="http://schemas.openxmlformats.org/officeDocument/2006/relationships/slide" Target="/ppt/slides/slide1.xml" Id="R247794dd080b4d11" /><Relationship Type="http://schemas.openxmlformats.org/officeDocument/2006/relationships/slide" Target="/ppt/slides/slide2.xml" Id="R70449e5fdb834816" /><Relationship Type="http://schemas.openxmlformats.org/officeDocument/2006/relationships/slide" Target="/ppt/slides/slide3.xml" Id="R9619e8c5b9c04d64" /><Relationship Type="http://schemas.openxmlformats.org/officeDocument/2006/relationships/slide" Target="/ppt/slides/slide4.xml" Id="R93b1032a120d475b" /><Relationship Type="http://schemas.openxmlformats.org/officeDocument/2006/relationships/slide" Target="/ppt/slides/slide5.xml" Id="Ra7e1ea6fdbc54122" /><Relationship Type="http://schemas.openxmlformats.org/officeDocument/2006/relationships/slide" Target="/ppt/slides/slide6.xml" Id="R40e0614206034397" /><Relationship Type="http://schemas.openxmlformats.org/officeDocument/2006/relationships/slide" Target="/ppt/slides/slide7.xml" Id="Rfb2ece0b0d0549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eb534df78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7980d28184968" /><Relationship Type="http://schemas.openxmlformats.org/officeDocument/2006/relationships/theme" Target="/ppt/slideMasters/theme/theme1.xml" Id="R316d7ef0a97f40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87980d2818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5b82d6ade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94d80e64140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722035a37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d778fd44d43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4f2a12634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01afe28ae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62c2afe6b4f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HAAVARDSHOLM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HOLDING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5 088 542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CLAUS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Claus Haavardsholm, Elleveien 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898 474 682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