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9b73ad31d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99d27f42d4d55"/>
  </p:sldMasterIdLst>
  <p:sldIdLst>
    <p:sldId xmlns:r="http://schemas.openxmlformats.org/officeDocument/2006/relationships" id="256" r:id="Rad13df3764114e47"/>
    <p:sldId xmlns:r="http://schemas.openxmlformats.org/officeDocument/2006/relationships" id="257" r:id="R4be2eb4ed6414b95"/>
    <p:sldId xmlns:r="http://schemas.openxmlformats.org/officeDocument/2006/relationships" id="258" r:id="R5b098a7bf7e44c8f"/>
    <p:sldId xmlns:r="http://schemas.openxmlformats.org/officeDocument/2006/relationships" id="259" r:id="Rb3653d8953114939"/>
    <p:sldId xmlns:r="http://schemas.openxmlformats.org/officeDocument/2006/relationships" id="260" r:id="R8776e780e6134e59"/>
    <p:sldId xmlns:r="http://schemas.openxmlformats.org/officeDocument/2006/relationships" id="261" r:id="R5a545e27ce7f42cf"/>
    <p:sldId xmlns:r="http://schemas.openxmlformats.org/officeDocument/2006/relationships" id="262" r:id="Rc9626a6a7405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99d27f42d4d55" /><Relationship Type="http://schemas.openxmlformats.org/officeDocument/2006/relationships/slide" Target="/ppt/slides/slide1.xml" Id="Rad13df3764114e47" /><Relationship Type="http://schemas.openxmlformats.org/officeDocument/2006/relationships/slide" Target="/ppt/slides/slide2.xml" Id="R4be2eb4ed6414b95" /><Relationship Type="http://schemas.openxmlformats.org/officeDocument/2006/relationships/slide" Target="/ppt/slides/slide3.xml" Id="R5b098a7bf7e44c8f" /><Relationship Type="http://schemas.openxmlformats.org/officeDocument/2006/relationships/slide" Target="/ppt/slides/slide4.xml" Id="Rb3653d8953114939" /><Relationship Type="http://schemas.openxmlformats.org/officeDocument/2006/relationships/slide" Target="/ppt/slides/slide5.xml" Id="R8776e780e6134e59" /><Relationship Type="http://schemas.openxmlformats.org/officeDocument/2006/relationships/slide" Target="/ppt/slides/slide6.xml" Id="R5a545e27ce7f42cf" /><Relationship Type="http://schemas.openxmlformats.org/officeDocument/2006/relationships/slide" Target="/ppt/slides/slide7.xml" Id="Rc9626a6a7405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e3c49a1d8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7c8c07d314126" /><Relationship Type="http://schemas.openxmlformats.org/officeDocument/2006/relationships/theme" Target="/ppt/slideMasters/theme/theme1.xml" Id="R99323de95e1141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7c8c07d31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7e4c83b1b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8fdce832649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be91138b9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d2855bc2c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cbb1e471545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7fc9dbe72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d8e0465cf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HEGE B KVANDAHL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Kvandahl, Malerhaugveien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htronrud@gmail.com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898 584 062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