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fd94452db5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2f0914f2c24b1c"/>
  </p:sldMasterIdLst>
  <p:sldIdLst>
    <p:sldId xmlns:r="http://schemas.openxmlformats.org/officeDocument/2006/relationships" id="256" r:id="R83e6ad4978134802"/>
    <p:sldId xmlns:r="http://schemas.openxmlformats.org/officeDocument/2006/relationships" id="257" r:id="Rc637cab1c54b43f2"/>
    <p:sldId xmlns:r="http://schemas.openxmlformats.org/officeDocument/2006/relationships" id="258" r:id="R47d923dc4c174705"/>
    <p:sldId xmlns:r="http://schemas.openxmlformats.org/officeDocument/2006/relationships" id="259" r:id="Rc0b8d4c2c0f14f67"/>
    <p:sldId xmlns:r="http://schemas.openxmlformats.org/officeDocument/2006/relationships" id="260" r:id="Rd749f51b6d6b4315"/>
    <p:sldId xmlns:r="http://schemas.openxmlformats.org/officeDocument/2006/relationships" id="261" r:id="Rc19fd9c9f0774a5b"/>
    <p:sldId xmlns:r="http://schemas.openxmlformats.org/officeDocument/2006/relationships" id="262" r:id="R141c87ea15884a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f0914f2c24b1c" /><Relationship Type="http://schemas.openxmlformats.org/officeDocument/2006/relationships/slide" Target="/ppt/slides/slide1.xml" Id="R83e6ad4978134802" /><Relationship Type="http://schemas.openxmlformats.org/officeDocument/2006/relationships/slide" Target="/ppt/slides/slide2.xml" Id="Rc637cab1c54b43f2" /><Relationship Type="http://schemas.openxmlformats.org/officeDocument/2006/relationships/slide" Target="/ppt/slides/slide3.xml" Id="R47d923dc4c174705" /><Relationship Type="http://schemas.openxmlformats.org/officeDocument/2006/relationships/slide" Target="/ppt/slides/slide4.xml" Id="Rc0b8d4c2c0f14f67" /><Relationship Type="http://schemas.openxmlformats.org/officeDocument/2006/relationships/slide" Target="/ppt/slides/slide5.xml" Id="Rd749f51b6d6b4315" /><Relationship Type="http://schemas.openxmlformats.org/officeDocument/2006/relationships/slide" Target="/ppt/slides/slide6.xml" Id="Rc19fd9c9f0774a5b" /><Relationship Type="http://schemas.openxmlformats.org/officeDocument/2006/relationships/slide" Target="/ppt/slides/slide7.xml" Id="R141c87ea15884a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ec56a86d0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13fb3486d45d1" /><Relationship Type="http://schemas.openxmlformats.org/officeDocument/2006/relationships/theme" Target="/ppt/slideMasters/theme/theme1.xml" Id="Rc8ff42f6e36c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213fb3486d45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140fa08ce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3d6c2448f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ca51e4e0e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a52a9a9b948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995b9055343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e0f724ba04f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57583f417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RODVANG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RODVANG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500 004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3 989 124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11 338 639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12 451 880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JANNE FORBERG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Rodes vei 58E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96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post@jessheimbil.no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898 896 382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RODVANG HOLDING AS</a:t>
            </a:r>
          </a:p>
        </p:txBody>
      </p:sp>
    </p:spTree>
  </p:cSld>
  <p:clrMapOvr>
    <a:masterClrMapping xmlns:a="http://schemas.openxmlformats.org/drawingml/2006/main"/>
  </p:clrMapOvr>
</p:sld>
</file>