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48fffbc2d46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b289a8e4741c6"/>
  </p:sldMasterIdLst>
  <p:sldIdLst>
    <p:sldId xmlns:r="http://schemas.openxmlformats.org/officeDocument/2006/relationships" id="256" r:id="Rd775380be9dd4fea"/>
    <p:sldId xmlns:r="http://schemas.openxmlformats.org/officeDocument/2006/relationships" id="257" r:id="Ref6c0e06d0894343"/>
    <p:sldId xmlns:r="http://schemas.openxmlformats.org/officeDocument/2006/relationships" id="258" r:id="Rb61cca124fb8411f"/>
    <p:sldId xmlns:r="http://schemas.openxmlformats.org/officeDocument/2006/relationships" id="259" r:id="R7f14b29a2cf54262"/>
    <p:sldId xmlns:r="http://schemas.openxmlformats.org/officeDocument/2006/relationships" id="260" r:id="R401235dca12c4c07"/>
    <p:sldId xmlns:r="http://schemas.openxmlformats.org/officeDocument/2006/relationships" id="261" r:id="Ra084a464b0b54f00"/>
    <p:sldId xmlns:r="http://schemas.openxmlformats.org/officeDocument/2006/relationships" id="262" r:id="R47aa29fe6c6b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b289a8e4741c6" /><Relationship Type="http://schemas.openxmlformats.org/officeDocument/2006/relationships/slide" Target="/ppt/slides/slide1.xml" Id="Rd775380be9dd4fea" /><Relationship Type="http://schemas.openxmlformats.org/officeDocument/2006/relationships/slide" Target="/ppt/slides/slide2.xml" Id="Ref6c0e06d0894343" /><Relationship Type="http://schemas.openxmlformats.org/officeDocument/2006/relationships/slide" Target="/ppt/slides/slide3.xml" Id="Rb61cca124fb8411f" /><Relationship Type="http://schemas.openxmlformats.org/officeDocument/2006/relationships/slide" Target="/ppt/slides/slide4.xml" Id="R7f14b29a2cf54262" /><Relationship Type="http://schemas.openxmlformats.org/officeDocument/2006/relationships/slide" Target="/ppt/slides/slide5.xml" Id="R401235dca12c4c07" /><Relationship Type="http://schemas.openxmlformats.org/officeDocument/2006/relationships/slide" Target="/ppt/slides/slide6.xml" Id="Ra084a464b0b54f00" /><Relationship Type="http://schemas.openxmlformats.org/officeDocument/2006/relationships/slide" Target="/ppt/slides/slide7.xml" Id="R47aa29fe6c6b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a890d2f6d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6f4bd15d147e6" /><Relationship Type="http://schemas.openxmlformats.org/officeDocument/2006/relationships/theme" Target="/ppt/slideMasters/theme/theme1.xml" Id="Recf2960a8477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6f4bd15d1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6522d5b87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b112160c842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d411b55a3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4533985cc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2407736dc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882fde8b46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03f9a00da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2 472 519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MARTE FREDRIKKE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898 945 502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 AS</a:t>
            </a:r>
          </a:p>
        </p:txBody>
      </p:sp>
    </p:spTree>
  </p:cSld>
  <p:clrMapOvr>
    <a:masterClrMapping xmlns:a="http://schemas.openxmlformats.org/drawingml/2006/main"/>
  </p:clrMapOvr>
</p:sld>
</file>