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1aa6afeec3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cc8fe3bbc43fd"/>
  </p:sldMasterIdLst>
  <p:sldIdLst>
    <p:sldId xmlns:r="http://schemas.openxmlformats.org/officeDocument/2006/relationships" id="256" r:id="R891efcf9780b4141"/>
    <p:sldId xmlns:r="http://schemas.openxmlformats.org/officeDocument/2006/relationships" id="257" r:id="R60869fd804444c9d"/>
    <p:sldId xmlns:r="http://schemas.openxmlformats.org/officeDocument/2006/relationships" id="258" r:id="Ra5b0ce6f5b0f4437"/>
    <p:sldId xmlns:r="http://schemas.openxmlformats.org/officeDocument/2006/relationships" id="259" r:id="R6756afa9a3f14b9d"/>
    <p:sldId xmlns:r="http://schemas.openxmlformats.org/officeDocument/2006/relationships" id="260" r:id="Rdcd1edb1b4c44d2a"/>
    <p:sldId xmlns:r="http://schemas.openxmlformats.org/officeDocument/2006/relationships" id="261" r:id="Rf6e1ebb0e77848fb"/>
    <p:sldId xmlns:r="http://schemas.openxmlformats.org/officeDocument/2006/relationships" id="262" r:id="Rdba6c758cc9548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cc8fe3bbc43fd" /><Relationship Type="http://schemas.openxmlformats.org/officeDocument/2006/relationships/slide" Target="/ppt/slides/slide1.xml" Id="R891efcf9780b4141" /><Relationship Type="http://schemas.openxmlformats.org/officeDocument/2006/relationships/slide" Target="/ppt/slides/slide2.xml" Id="R60869fd804444c9d" /><Relationship Type="http://schemas.openxmlformats.org/officeDocument/2006/relationships/slide" Target="/ppt/slides/slide3.xml" Id="Ra5b0ce6f5b0f4437" /><Relationship Type="http://schemas.openxmlformats.org/officeDocument/2006/relationships/slide" Target="/ppt/slides/slide4.xml" Id="R6756afa9a3f14b9d" /><Relationship Type="http://schemas.openxmlformats.org/officeDocument/2006/relationships/slide" Target="/ppt/slides/slide5.xml" Id="Rdcd1edb1b4c44d2a" /><Relationship Type="http://schemas.openxmlformats.org/officeDocument/2006/relationships/slide" Target="/ppt/slides/slide6.xml" Id="Rf6e1ebb0e77848fb" /><Relationship Type="http://schemas.openxmlformats.org/officeDocument/2006/relationships/slide" Target="/ppt/slides/slide7.xml" Id="Rdba6c758cc9548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50d4dc1614b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66893bc6a42d6" /><Relationship Type="http://schemas.openxmlformats.org/officeDocument/2006/relationships/theme" Target="/ppt/slideMasters/theme/theme1.xml" Id="Rb4ba68e5af9a48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d66893bc6a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6986a7876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ffdd1893546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66d0ee44e4c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2bb873af5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0c7e005f64d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24501860d48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27259163046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BYREMO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BYREMO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BYREMO REGNSKAP AS ble etablert [år] og holder til i Byremo.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BYREMO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BYREMO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BYREMO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3 836 410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218 229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1 256 203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BYREMO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BJØRU VASLAND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ÅNEN VASLAND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BYREMO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Hårtveit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4529 Byremo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28 02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bjoru@byremoregnskap.no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899 093 682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BYREMO REGNSKAP AS</a:t>
            </a:r>
          </a:p>
        </p:txBody>
      </p:sp>
    </p:spTree>
  </p:cSld>
  <p:clrMapOvr>
    <a:masterClrMapping xmlns:a="http://schemas.openxmlformats.org/drawingml/2006/main"/>
  </p:clrMapOvr>
</p:sld>
</file>