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1947d8f48d45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6629c8c204418d"/>
  </p:sldMasterIdLst>
  <p:sldIdLst>
    <p:sldId xmlns:r="http://schemas.openxmlformats.org/officeDocument/2006/relationships" id="256" r:id="R86e6cb102c01452a"/>
    <p:sldId xmlns:r="http://schemas.openxmlformats.org/officeDocument/2006/relationships" id="257" r:id="R0e1b2e09181a4547"/>
    <p:sldId xmlns:r="http://schemas.openxmlformats.org/officeDocument/2006/relationships" id="258" r:id="R8a2a2b3adcba4e81"/>
    <p:sldId xmlns:r="http://schemas.openxmlformats.org/officeDocument/2006/relationships" id="259" r:id="R582913a041234eae"/>
    <p:sldId xmlns:r="http://schemas.openxmlformats.org/officeDocument/2006/relationships" id="260" r:id="Rd4bdf2f12fda4c09"/>
    <p:sldId xmlns:r="http://schemas.openxmlformats.org/officeDocument/2006/relationships" id="261" r:id="Rf2523e9f9d0b4cec"/>
    <p:sldId xmlns:r="http://schemas.openxmlformats.org/officeDocument/2006/relationships" id="262" r:id="R4513992a959149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6629c8c204418d" /><Relationship Type="http://schemas.openxmlformats.org/officeDocument/2006/relationships/slide" Target="/ppt/slides/slide1.xml" Id="R86e6cb102c01452a" /><Relationship Type="http://schemas.openxmlformats.org/officeDocument/2006/relationships/slide" Target="/ppt/slides/slide2.xml" Id="R0e1b2e09181a4547" /><Relationship Type="http://schemas.openxmlformats.org/officeDocument/2006/relationships/slide" Target="/ppt/slides/slide3.xml" Id="R8a2a2b3adcba4e81" /><Relationship Type="http://schemas.openxmlformats.org/officeDocument/2006/relationships/slide" Target="/ppt/slides/slide4.xml" Id="R582913a041234eae" /><Relationship Type="http://schemas.openxmlformats.org/officeDocument/2006/relationships/slide" Target="/ppt/slides/slide5.xml" Id="Rd4bdf2f12fda4c09" /><Relationship Type="http://schemas.openxmlformats.org/officeDocument/2006/relationships/slide" Target="/ppt/slides/slide6.xml" Id="Rf2523e9f9d0b4cec" /><Relationship Type="http://schemas.openxmlformats.org/officeDocument/2006/relationships/slide" Target="/ppt/slides/slide7.xml" Id="R4513992a959149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2f418c38643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e71153f8d4462" /><Relationship Type="http://schemas.openxmlformats.org/officeDocument/2006/relationships/theme" Target="/ppt/slideMasters/theme/theme1.xml" Id="R6dea0522b72446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0e71153f8d44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76e289f534d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a2a4b2b624d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b8bd105c642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bfe90827f46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c79b23c0c40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dd79e347e46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6fe412dc149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T-A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T-A INVEST AS ble etablert [år] og holder til i Eidsvåg I Romsdal.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2 971 346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15 772 610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15 820 893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Torstein Alstad, Hammervollhagen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6460 Eidsvåg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23 21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899 262 522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